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24"/>
    <p:sldId id="257" r:id="rId25"/>
    <p:sldId id="258" r:id="rId26"/>
    <p:sldId id="259" r:id="rId27"/>
    <p:sldId id="260" r:id="rId28"/>
    <p:sldId id="261" r:id="rId29"/>
    <p:sldId id="262" r:id="rId30"/>
    <p:sldId id="263" r:id="rId31"/>
    <p:sldId id="264" r:id="rId32"/>
    <p:sldId id="265" r:id="rId33"/>
    <p:sldId id="266" r:id="rId34"/>
    <p:sldId id="267" r:id="rId35"/>
    <p:sldId id="268" r:id="rId36"/>
    <p:sldId id="269" r:id="rId37"/>
    <p:sldId id="270" r:id="rId38"/>
    <p:sldId id="271" r:id="rId39"/>
    <p:sldId id="272" r:id="rId40"/>
  </p:sldIdLst>
  <p:sldSz cx="7556500" cy="106934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Open Sans Extra Bold" charset="1" panose="020B0906030804020204"/>
      <p:regular r:id="rId10"/>
    </p:embeddedFont>
    <p:embeddedFont>
      <p:font typeface="Open Sans Extra Bold Italics" charset="1" panose="020B0906030804020204"/>
      <p:regular r:id="rId11"/>
    </p:embeddedFont>
    <p:embeddedFont>
      <p:font typeface="Raleway" charset="1" panose="020B0503030101060003"/>
      <p:regular r:id="rId12"/>
    </p:embeddedFont>
    <p:embeddedFont>
      <p:font typeface="Raleway Bold" charset="1" panose="020B0803030101060003"/>
      <p:regular r:id="rId13"/>
    </p:embeddedFont>
    <p:embeddedFont>
      <p:font typeface="Raleway Thin" charset="1" panose="020B0203030101060003"/>
      <p:regular r:id="rId14"/>
    </p:embeddedFont>
    <p:embeddedFont>
      <p:font typeface="Raleway Heavy" charset="1" panose="020B0003030101060003"/>
      <p:regular r:id="rId15"/>
    </p:embeddedFont>
    <p:embeddedFont>
      <p:font typeface="Open Sans" charset="1" panose="020B0606030504020204"/>
      <p:regular r:id="rId16"/>
    </p:embeddedFont>
    <p:embeddedFont>
      <p:font typeface="Open Sans Bold" charset="1" panose="020B0806030504020204"/>
      <p:regular r:id="rId17"/>
    </p:embeddedFont>
    <p:embeddedFont>
      <p:font typeface="Open Sans Italics" charset="1" panose="020B0606030504020204"/>
      <p:regular r:id="rId18"/>
    </p:embeddedFont>
    <p:embeddedFont>
      <p:font typeface="Open Sans Bold Italics" charset="1" panose="020B0806030504020204"/>
      <p:regular r:id="rId19"/>
    </p:embeddedFont>
    <p:embeddedFont>
      <p:font typeface="Open Sans Light" charset="1" panose="020B0306030504020204"/>
      <p:regular r:id="rId20"/>
    </p:embeddedFont>
    <p:embeddedFont>
      <p:font typeface="Open Sans Light Italics" charset="1" panose="020B0306030504020204"/>
      <p:regular r:id="rId21"/>
    </p:embeddedFont>
    <p:embeddedFont>
      <p:font typeface="Open Sans Ultra-Bold" charset="1" panose="00000000000000000000"/>
      <p:regular r:id="rId22"/>
    </p:embeddedFont>
    <p:embeddedFont>
      <p:font typeface="Open Sans Ultra-Bold Italics" charset="1" panose="00000000000000000000"/>
      <p:regular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slides/slide1.xml" Type="http://schemas.openxmlformats.org/officeDocument/2006/relationships/slide"/><Relationship Id="rId25" Target="slides/slide2.xml" Type="http://schemas.openxmlformats.org/officeDocument/2006/relationships/slide"/><Relationship Id="rId26" Target="slides/slide3.xml" Type="http://schemas.openxmlformats.org/officeDocument/2006/relationships/slide"/><Relationship Id="rId27" Target="slides/slide4.xml" Type="http://schemas.openxmlformats.org/officeDocument/2006/relationships/slide"/><Relationship Id="rId28" Target="slides/slide5.xml" Type="http://schemas.openxmlformats.org/officeDocument/2006/relationships/slide"/><Relationship Id="rId29" Target="slides/slide6.xml" Type="http://schemas.openxmlformats.org/officeDocument/2006/relationships/slide"/><Relationship Id="rId3" Target="viewProps.xml" Type="http://schemas.openxmlformats.org/officeDocument/2006/relationships/viewProps"/><Relationship Id="rId30" Target="slides/slide7.xml" Type="http://schemas.openxmlformats.org/officeDocument/2006/relationships/slide"/><Relationship Id="rId31" Target="slides/slide8.xml" Type="http://schemas.openxmlformats.org/officeDocument/2006/relationships/slide"/><Relationship Id="rId32" Target="slides/slide9.xml" Type="http://schemas.openxmlformats.org/officeDocument/2006/relationships/slide"/><Relationship Id="rId33" Target="slides/slide10.xml" Type="http://schemas.openxmlformats.org/officeDocument/2006/relationships/slide"/><Relationship Id="rId34" Target="slides/slide11.xml" Type="http://schemas.openxmlformats.org/officeDocument/2006/relationships/slide"/><Relationship Id="rId35" Target="slides/slide12.xml" Type="http://schemas.openxmlformats.org/officeDocument/2006/relationships/slide"/><Relationship Id="rId36" Target="slides/slide13.xml" Type="http://schemas.openxmlformats.org/officeDocument/2006/relationships/slide"/><Relationship Id="rId37" Target="slides/slide14.xml" Type="http://schemas.openxmlformats.org/officeDocument/2006/relationships/slide"/><Relationship Id="rId38" Target="slides/slide15.xml" Type="http://schemas.openxmlformats.org/officeDocument/2006/relationships/slide"/><Relationship Id="rId39" Target="slides/slide16.xml" Type="http://schemas.openxmlformats.org/officeDocument/2006/relationships/slide"/><Relationship Id="rId4" Target="theme/theme1.xml" Type="http://schemas.openxmlformats.org/officeDocument/2006/relationships/theme"/><Relationship Id="rId40" Target="slides/slide17.xml" Type="http://schemas.openxmlformats.org/officeDocument/2006/relationships/slid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svg" Type="http://schemas.openxmlformats.org/officeDocument/2006/relationships/image"/><Relationship Id="rId11" Target="../media/image10.png" Type="http://schemas.openxmlformats.org/officeDocument/2006/relationships/image"/><Relationship Id="rId12" Target="../media/image11.svg" Type="http://schemas.openxmlformats.org/officeDocument/2006/relationships/image"/><Relationship Id="rId2" Target="../media/image1.jpeg" Type="http://schemas.openxmlformats.org/officeDocument/2006/relationships/image"/><Relationship Id="rId3" Target="../media/image2.jpeg" Type="http://schemas.openxmlformats.org/officeDocument/2006/relationships/image"/><Relationship Id="rId4" Target="../media/image3.jpe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6.png" Type="http://schemas.openxmlformats.org/officeDocument/2006/relationships/image"/><Relationship Id="rId8" Target="../media/image7.svg" Type="http://schemas.openxmlformats.org/officeDocument/2006/relationships/image"/><Relationship Id="rId9" Target="../media/image8.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4.svg" Type="http://schemas.openxmlformats.org/officeDocument/2006/relationships/image"/><Relationship Id="rId11" Target="../media/image45.png" Type="http://schemas.openxmlformats.org/officeDocument/2006/relationships/image"/><Relationship Id="rId12" Target="../media/image46.svg" Type="http://schemas.openxmlformats.org/officeDocument/2006/relationships/image"/><Relationship Id="rId2" Target="../media/image1.jpeg" Type="http://schemas.openxmlformats.org/officeDocument/2006/relationships/image"/><Relationship Id="rId3" Target="../media/image2.jpeg" Type="http://schemas.openxmlformats.org/officeDocument/2006/relationships/image"/><Relationship Id="rId4" Target="../media/image3.jpeg" Type="http://schemas.openxmlformats.org/officeDocument/2006/relationships/image"/><Relationship Id="rId5" Target="../media/image14.png" Type="http://schemas.openxmlformats.org/officeDocument/2006/relationships/image"/><Relationship Id="rId6" Target="../media/image15.svg" Type="http://schemas.openxmlformats.org/officeDocument/2006/relationships/image"/><Relationship Id="rId7" Target="../media/image41.png" Type="http://schemas.openxmlformats.org/officeDocument/2006/relationships/image"/><Relationship Id="rId8" Target="../media/image42.svg" Type="http://schemas.openxmlformats.org/officeDocument/2006/relationships/image"/><Relationship Id="rId9" Target="../media/image43.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50.svg" Type="http://schemas.openxmlformats.org/officeDocument/2006/relationships/image"/><Relationship Id="rId11" Target="../media/image51.png" Type="http://schemas.openxmlformats.org/officeDocument/2006/relationships/image"/><Relationship Id="rId12" Target="../media/image52.svg" Type="http://schemas.openxmlformats.org/officeDocument/2006/relationships/image"/><Relationship Id="rId2" Target="../media/image1.jpeg" Type="http://schemas.openxmlformats.org/officeDocument/2006/relationships/image"/><Relationship Id="rId3" Target="../media/image2.jpeg" Type="http://schemas.openxmlformats.org/officeDocument/2006/relationships/image"/><Relationship Id="rId4" Target="../media/image3.jpeg" Type="http://schemas.openxmlformats.org/officeDocument/2006/relationships/image"/><Relationship Id="rId5" Target="../media/image14.png" Type="http://schemas.openxmlformats.org/officeDocument/2006/relationships/image"/><Relationship Id="rId6" Target="../media/image15.svg" Type="http://schemas.openxmlformats.org/officeDocument/2006/relationships/image"/><Relationship Id="rId7" Target="../media/image47.png" Type="http://schemas.openxmlformats.org/officeDocument/2006/relationships/image"/><Relationship Id="rId8" Target="../media/image48.svg" Type="http://schemas.openxmlformats.org/officeDocument/2006/relationships/image"/><Relationship Id="rId9" Target="../media/image49.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56.svg" Type="http://schemas.openxmlformats.org/officeDocument/2006/relationships/image"/><Relationship Id="rId2" Target="../media/image1.jpeg" Type="http://schemas.openxmlformats.org/officeDocument/2006/relationships/image"/><Relationship Id="rId3" Target="../media/image2.jpeg" Type="http://schemas.openxmlformats.org/officeDocument/2006/relationships/image"/><Relationship Id="rId4" Target="../media/image3.jpeg" Type="http://schemas.openxmlformats.org/officeDocument/2006/relationships/image"/><Relationship Id="rId5" Target="../media/image14.png" Type="http://schemas.openxmlformats.org/officeDocument/2006/relationships/image"/><Relationship Id="rId6" Target="../media/image15.svg" Type="http://schemas.openxmlformats.org/officeDocument/2006/relationships/image"/><Relationship Id="rId7" Target="../media/image53.png" Type="http://schemas.openxmlformats.org/officeDocument/2006/relationships/image"/><Relationship Id="rId8" Target="../media/image54.svg" Type="http://schemas.openxmlformats.org/officeDocument/2006/relationships/image"/><Relationship Id="rId9" Target="../media/image55.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jpeg" Type="http://schemas.openxmlformats.org/officeDocument/2006/relationships/image"/><Relationship Id="rId4" Target="../media/image3.jpeg" Type="http://schemas.openxmlformats.org/officeDocument/2006/relationships/image"/><Relationship Id="rId5" Target="../media/image14.png" Type="http://schemas.openxmlformats.org/officeDocument/2006/relationships/image"/><Relationship Id="rId6" Target="../media/image15.svg" Type="http://schemas.openxmlformats.org/officeDocument/2006/relationships/image"/><Relationship Id="rId7" Target="../media/image57.png" Type="http://schemas.openxmlformats.org/officeDocument/2006/relationships/image"/><Relationship Id="rId8" Target="../media/image58.sv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jpeg" Type="http://schemas.openxmlformats.org/officeDocument/2006/relationships/image"/><Relationship Id="rId4" Target="../media/image3.jpeg" Type="http://schemas.openxmlformats.org/officeDocument/2006/relationships/image"/><Relationship Id="rId5" Target="../media/image14.png" Type="http://schemas.openxmlformats.org/officeDocument/2006/relationships/image"/><Relationship Id="rId6" Target="../media/image15.svg" Type="http://schemas.openxmlformats.org/officeDocument/2006/relationships/image"/><Relationship Id="rId7" Target="../media/image59.png" Type="http://schemas.openxmlformats.org/officeDocument/2006/relationships/image"/><Relationship Id="rId8" Target="../media/image60.sv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64.svg" Type="http://schemas.openxmlformats.org/officeDocument/2006/relationships/image"/><Relationship Id="rId2" Target="../media/image1.jpeg" Type="http://schemas.openxmlformats.org/officeDocument/2006/relationships/image"/><Relationship Id="rId3" Target="../media/image2.jpeg" Type="http://schemas.openxmlformats.org/officeDocument/2006/relationships/image"/><Relationship Id="rId4" Target="../media/image3.jpeg" Type="http://schemas.openxmlformats.org/officeDocument/2006/relationships/image"/><Relationship Id="rId5" Target="../media/image14.png" Type="http://schemas.openxmlformats.org/officeDocument/2006/relationships/image"/><Relationship Id="rId6" Target="../media/image15.svg" Type="http://schemas.openxmlformats.org/officeDocument/2006/relationships/image"/><Relationship Id="rId7" Target="../media/image61.png" Type="http://schemas.openxmlformats.org/officeDocument/2006/relationships/image"/><Relationship Id="rId8" Target="../media/image62.svg" Type="http://schemas.openxmlformats.org/officeDocument/2006/relationships/image"/><Relationship Id="rId9" Target="../media/image63.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jpeg" Type="http://schemas.openxmlformats.org/officeDocument/2006/relationships/image"/><Relationship Id="rId4" Target="../media/image3.jpeg" Type="http://schemas.openxmlformats.org/officeDocument/2006/relationships/image"/><Relationship Id="rId5" Target="../media/image14.png" Type="http://schemas.openxmlformats.org/officeDocument/2006/relationships/image"/><Relationship Id="rId6" Target="../media/image15.svg" Type="http://schemas.openxmlformats.org/officeDocument/2006/relationships/image"/><Relationship Id="rId7" Target="../media/image65.png" Type="http://schemas.openxmlformats.org/officeDocument/2006/relationships/image"/><Relationship Id="rId8" Target="../media/image66.sv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72.svg" Type="http://schemas.openxmlformats.org/officeDocument/2006/relationships/image"/><Relationship Id="rId2" Target="../media/image1.jpeg" Type="http://schemas.openxmlformats.org/officeDocument/2006/relationships/image"/><Relationship Id="rId3" Target="../media/image2.jpeg" Type="http://schemas.openxmlformats.org/officeDocument/2006/relationships/image"/><Relationship Id="rId4" Target="../media/image3.jpeg" Type="http://schemas.openxmlformats.org/officeDocument/2006/relationships/image"/><Relationship Id="rId5" Target="../media/image67.png" Type="http://schemas.openxmlformats.org/officeDocument/2006/relationships/image"/><Relationship Id="rId6" Target="../media/image68.svg" Type="http://schemas.openxmlformats.org/officeDocument/2006/relationships/image"/><Relationship Id="rId7" Target="../media/image69.png" Type="http://schemas.openxmlformats.org/officeDocument/2006/relationships/image"/><Relationship Id="rId8" Target="../media/image70.svg" Type="http://schemas.openxmlformats.org/officeDocument/2006/relationships/image"/><Relationship Id="rId9" Target="../media/image71.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jpeg" Type="http://schemas.openxmlformats.org/officeDocument/2006/relationships/image"/><Relationship Id="rId4" Target="../media/image3.jpeg" Type="http://schemas.openxmlformats.org/officeDocument/2006/relationships/image"/><Relationship Id="rId5" Target="../media/image12.png" Type="http://schemas.openxmlformats.org/officeDocument/2006/relationships/image"/><Relationship Id="rId6" Target="../media/image13.svg" Type="http://schemas.openxmlformats.org/officeDocument/2006/relationships/image"/><Relationship Id="rId7" Target="../media/image14.png" Type="http://schemas.openxmlformats.org/officeDocument/2006/relationships/image"/><Relationship Id="rId8" Target="../media/image15.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jpeg" Type="http://schemas.openxmlformats.org/officeDocument/2006/relationships/image"/><Relationship Id="rId4" Target="../media/image3.jpeg" Type="http://schemas.openxmlformats.org/officeDocument/2006/relationships/image"/><Relationship Id="rId5" Target="../media/image14.png" Type="http://schemas.openxmlformats.org/officeDocument/2006/relationships/image"/><Relationship Id="rId6" Target="../media/image15.svg" Type="http://schemas.openxmlformats.org/officeDocument/2006/relationships/image"/><Relationship Id="rId7" Target="../media/image16.png" Type="http://schemas.openxmlformats.org/officeDocument/2006/relationships/image"/><Relationship Id="rId8" Target="../media/image17.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1.svg" Type="http://schemas.openxmlformats.org/officeDocument/2006/relationships/image"/><Relationship Id="rId11" Target="../media/image22.png" Type="http://schemas.openxmlformats.org/officeDocument/2006/relationships/image"/><Relationship Id="rId12" Target="../media/image23.svg" Type="http://schemas.openxmlformats.org/officeDocument/2006/relationships/image"/><Relationship Id="rId13" Target="../media/image24.png" Type="http://schemas.openxmlformats.org/officeDocument/2006/relationships/image"/><Relationship Id="rId2" Target="../media/image1.jpeg" Type="http://schemas.openxmlformats.org/officeDocument/2006/relationships/image"/><Relationship Id="rId3" Target="../media/image2.jpeg" Type="http://schemas.openxmlformats.org/officeDocument/2006/relationships/image"/><Relationship Id="rId4" Target="../media/image3.jpeg" Type="http://schemas.openxmlformats.org/officeDocument/2006/relationships/image"/><Relationship Id="rId5" Target="../media/image14.png" Type="http://schemas.openxmlformats.org/officeDocument/2006/relationships/image"/><Relationship Id="rId6" Target="../media/image15.svg" Type="http://schemas.openxmlformats.org/officeDocument/2006/relationships/image"/><Relationship Id="rId7" Target="../media/image18.png" Type="http://schemas.openxmlformats.org/officeDocument/2006/relationships/image"/><Relationship Id="rId8" Target="../media/image19.svg" Type="http://schemas.openxmlformats.org/officeDocument/2006/relationships/image"/><Relationship Id="rId9" Target="../media/image20.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8.svg" Type="http://schemas.openxmlformats.org/officeDocument/2006/relationships/image"/><Relationship Id="rId11" Target="../media/image29.png" Type="http://schemas.openxmlformats.org/officeDocument/2006/relationships/image"/><Relationship Id="rId12" Target="../media/image30.svg" Type="http://schemas.openxmlformats.org/officeDocument/2006/relationships/image"/><Relationship Id="rId2" Target="../media/image1.jpeg" Type="http://schemas.openxmlformats.org/officeDocument/2006/relationships/image"/><Relationship Id="rId3" Target="../media/image2.jpeg" Type="http://schemas.openxmlformats.org/officeDocument/2006/relationships/image"/><Relationship Id="rId4" Target="../media/image3.jpeg" Type="http://schemas.openxmlformats.org/officeDocument/2006/relationships/image"/><Relationship Id="rId5" Target="../media/image14.png" Type="http://schemas.openxmlformats.org/officeDocument/2006/relationships/image"/><Relationship Id="rId6" Target="../media/image15.svg" Type="http://schemas.openxmlformats.org/officeDocument/2006/relationships/image"/><Relationship Id="rId7" Target="../media/image25.png" Type="http://schemas.openxmlformats.org/officeDocument/2006/relationships/image"/><Relationship Id="rId8" Target="../media/image26.svg" Type="http://schemas.openxmlformats.org/officeDocument/2006/relationships/image"/><Relationship Id="rId9" Target="../media/image27.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jpeg" Type="http://schemas.openxmlformats.org/officeDocument/2006/relationships/image"/><Relationship Id="rId4" Target="../media/image3.jpeg" Type="http://schemas.openxmlformats.org/officeDocument/2006/relationships/image"/><Relationship Id="rId5" Target="../media/image14.png" Type="http://schemas.openxmlformats.org/officeDocument/2006/relationships/image"/><Relationship Id="rId6" Target="../media/image15.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jpeg" Type="http://schemas.openxmlformats.org/officeDocument/2006/relationships/image"/><Relationship Id="rId4" Target="../media/image3.jpeg" Type="http://schemas.openxmlformats.org/officeDocument/2006/relationships/image"/><Relationship Id="rId5" Target="../media/image14.png" Type="http://schemas.openxmlformats.org/officeDocument/2006/relationships/image"/><Relationship Id="rId6" Target="../media/image15.svg" Type="http://schemas.openxmlformats.org/officeDocument/2006/relationships/image"/><Relationship Id="rId7" Target="../media/image31.png" Type="http://schemas.openxmlformats.org/officeDocument/2006/relationships/image"/><Relationship Id="rId8" Target="../media/image32.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6.svg" Type="http://schemas.openxmlformats.org/officeDocument/2006/relationships/image"/><Relationship Id="rId11" Target="../media/image37.png" Type="http://schemas.openxmlformats.org/officeDocument/2006/relationships/image"/><Relationship Id="rId12" Target="../media/image38.svg" Type="http://schemas.openxmlformats.org/officeDocument/2006/relationships/image"/><Relationship Id="rId2" Target="../media/image1.jpeg" Type="http://schemas.openxmlformats.org/officeDocument/2006/relationships/image"/><Relationship Id="rId3" Target="../media/image2.jpeg" Type="http://schemas.openxmlformats.org/officeDocument/2006/relationships/image"/><Relationship Id="rId4" Target="../media/image3.jpeg" Type="http://schemas.openxmlformats.org/officeDocument/2006/relationships/image"/><Relationship Id="rId5" Target="../media/image14.png" Type="http://schemas.openxmlformats.org/officeDocument/2006/relationships/image"/><Relationship Id="rId6" Target="../media/image15.svg" Type="http://schemas.openxmlformats.org/officeDocument/2006/relationships/image"/><Relationship Id="rId7" Target="../media/image33.png" Type="http://schemas.openxmlformats.org/officeDocument/2006/relationships/image"/><Relationship Id="rId8" Target="../media/image34.svg" Type="http://schemas.openxmlformats.org/officeDocument/2006/relationships/image"/><Relationship Id="rId9" Target="../media/image35.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jpeg" Type="http://schemas.openxmlformats.org/officeDocument/2006/relationships/image"/><Relationship Id="rId4" Target="../media/image3.jpeg" Type="http://schemas.openxmlformats.org/officeDocument/2006/relationships/image"/><Relationship Id="rId5" Target="../media/image14.png" Type="http://schemas.openxmlformats.org/officeDocument/2006/relationships/image"/><Relationship Id="rId6" Target="../media/image15.svg" Type="http://schemas.openxmlformats.org/officeDocument/2006/relationships/image"/><Relationship Id="rId7" Target="../media/image39.png" Type="http://schemas.openxmlformats.org/officeDocument/2006/relationships/image"/><Relationship Id="rId8" Target="../media/image40.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61785" y="3815405"/>
            <a:ext cx="7683569" cy="5749410"/>
            <a:chOff x="0" y="0"/>
            <a:chExt cx="3526543" cy="2638818"/>
          </a:xfrm>
        </p:grpSpPr>
        <p:sp>
          <p:nvSpPr>
            <p:cNvPr name="Freeform 3" id="3"/>
            <p:cNvSpPr/>
            <p:nvPr/>
          </p:nvSpPr>
          <p:spPr>
            <a:xfrm flipH="false" flipV="false" rot="0">
              <a:off x="0" y="0"/>
              <a:ext cx="3526543" cy="2638818"/>
            </a:xfrm>
            <a:custGeom>
              <a:avLst/>
              <a:gdLst/>
              <a:ahLst/>
              <a:cxnLst/>
              <a:rect r="r" b="b" t="t" l="l"/>
              <a:pathLst>
                <a:path h="2638818" w="3526543">
                  <a:moveTo>
                    <a:pt x="0" y="0"/>
                  </a:moveTo>
                  <a:lnTo>
                    <a:pt x="3526543" y="0"/>
                  </a:lnTo>
                  <a:lnTo>
                    <a:pt x="3526543" y="2638818"/>
                  </a:lnTo>
                  <a:lnTo>
                    <a:pt x="0" y="2638818"/>
                  </a:lnTo>
                  <a:close/>
                </a:path>
              </a:pathLst>
            </a:custGeom>
            <a:solidFill>
              <a:srgbClr val="2767A3"/>
            </a:solidFill>
            <a:ln w="19050" cap="sq">
              <a:solidFill>
                <a:srgbClr val="FFFFFF"/>
              </a:solidFill>
              <a:prstDash val="solid"/>
              <a:miter/>
            </a:ln>
          </p:spPr>
        </p:sp>
        <p:sp>
          <p:nvSpPr>
            <p:cNvPr name="TextBox 4" id="4"/>
            <p:cNvSpPr txBox="true"/>
            <p:nvPr/>
          </p:nvSpPr>
          <p:spPr>
            <a:xfrm>
              <a:off x="0" y="-28575"/>
              <a:ext cx="3526543" cy="2667393"/>
            </a:xfrm>
            <a:prstGeom prst="rect">
              <a:avLst/>
            </a:prstGeom>
          </p:spPr>
          <p:txBody>
            <a:bodyPr anchor="ctr" rtlCol="false" tIns="26030" lIns="26030" bIns="26030" rIns="26030"/>
            <a:lstStyle/>
            <a:p>
              <a:pPr algn="ctr">
                <a:lnSpc>
                  <a:spcPts val="1424"/>
                </a:lnSpc>
              </a:pPr>
            </a:p>
          </p:txBody>
        </p:sp>
      </p:grpSp>
      <p:sp>
        <p:nvSpPr>
          <p:cNvPr name="Freeform 5" id="5"/>
          <p:cNvSpPr/>
          <p:nvPr/>
        </p:nvSpPr>
        <p:spPr>
          <a:xfrm flipH="true" flipV="false" rot="0">
            <a:off x="0" y="-987432"/>
            <a:ext cx="7560000" cy="4882712"/>
          </a:xfrm>
          <a:custGeom>
            <a:avLst/>
            <a:gdLst/>
            <a:ahLst/>
            <a:cxnLst/>
            <a:rect r="r" b="b" t="t" l="l"/>
            <a:pathLst>
              <a:path h="4882712" w="7560000">
                <a:moveTo>
                  <a:pt x="7560000" y="0"/>
                </a:moveTo>
                <a:lnTo>
                  <a:pt x="0" y="0"/>
                </a:lnTo>
                <a:lnTo>
                  <a:pt x="0" y="4882712"/>
                </a:lnTo>
                <a:lnTo>
                  <a:pt x="7560000" y="4882712"/>
                </a:lnTo>
                <a:lnTo>
                  <a:pt x="7560000" y="0"/>
                </a:lnTo>
                <a:close/>
              </a:path>
            </a:pathLst>
          </a:custGeom>
          <a:blipFill>
            <a:blip r:embed="rId2"/>
            <a:stretch>
              <a:fillRect l="0" t="-27415" r="0" b="-27415"/>
            </a:stretch>
          </a:blipFill>
        </p:spPr>
      </p:sp>
      <p:sp>
        <p:nvSpPr>
          <p:cNvPr name="Freeform 6" id="6"/>
          <p:cNvSpPr/>
          <p:nvPr/>
        </p:nvSpPr>
        <p:spPr>
          <a:xfrm flipH="false" flipV="false" rot="0">
            <a:off x="5540741" y="9716706"/>
            <a:ext cx="1624564" cy="771482"/>
          </a:xfrm>
          <a:custGeom>
            <a:avLst/>
            <a:gdLst/>
            <a:ahLst/>
            <a:cxnLst/>
            <a:rect r="r" b="b" t="t" l="l"/>
            <a:pathLst>
              <a:path h="771482" w="1624564">
                <a:moveTo>
                  <a:pt x="0" y="0"/>
                </a:moveTo>
                <a:lnTo>
                  <a:pt x="1624564" y="0"/>
                </a:lnTo>
                <a:lnTo>
                  <a:pt x="1624564" y="771482"/>
                </a:lnTo>
                <a:lnTo>
                  <a:pt x="0" y="771482"/>
                </a:lnTo>
                <a:lnTo>
                  <a:pt x="0" y="0"/>
                </a:lnTo>
                <a:close/>
              </a:path>
            </a:pathLst>
          </a:custGeom>
          <a:blipFill>
            <a:blip r:embed="rId3"/>
            <a:stretch>
              <a:fillRect l="0" t="0" r="0" b="0"/>
            </a:stretch>
          </a:blipFill>
        </p:spPr>
      </p:sp>
      <p:sp>
        <p:nvSpPr>
          <p:cNvPr name="Freeform 7" id="7"/>
          <p:cNvSpPr/>
          <p:nvPr/>
        </p:nvSpPr>
        <p:spPr>
          <a:xfrm flipH="false" flipV="false" rot="0">
            <a:off x="433569" y="9766431"/>
            <a:ext cx="1671166" cy="783359"/>
          </a:xfrm>
          <a:custGeom>
            <a:avLst/>
            <a:gdLst/>
            <a:ahLst/>
            <a:cxnLst/>
            <a:rect r="r" b="b" t="t" l="l"/>
            <a:pathLst>
              <a:path h="783359" w="1671166">
                <a:moveTo>
                  <a:pt x="0" y="0"/>
                </a:moveTo>
                <a:lnTo>
                  <a:pt x="1671166" y="0"/>
                </a:lnTo>
                <a:lnTo>
                  <a:pt x="1671166" y="783359"/>
                </a:lnTo>
                <a:lnTo>
                  <a:pt x="0" y="783359"/>
                </a:lnTo>
                <a:lnTo>
                  <a:pt x="0" y="0"/>
                </a:lnTo>
                <a:close/>
              </a:path>
            </a:pathLst>
          </a:custGeom>
          <a:blipFill>
            <a:blip r:embed="rId4"/>
            <a:stretch>
              <a:fillRect l="0" t="0" r="0" b="0"/>
            </a:stretch>
          </a:blipFill>
        </p:spPr>
      </p:sp>
      <p:grpSp>
        <p:nvGrpSpPr>
          <p:cNvPr name="Group 8" id="8"/>
          <p:cNvGrpSpPr/>
          <p:nvPr/>
        </p:nvGrpSpPr>
        <p:grpSpPr>
          <a:xfrm rot="0">
            <a:off x="1303020" y="439103"/>
            <a:ext cx="94298" cy="92392"/>
            <a:chOff x="0" y="0"/>
            <a:chExt cx="125730" cy="123190"/>
          </a:xfrm>
        </p:grpSpPr>
        <p:sp>
          <p:nvSpPr>
            <p:cNvPr name="Freeform 9" id="9"/>
            <p:cNvSpPr/>
            <p:nvPr/>
          </p:nvSpPr>
          <p:spPr>
            <a:xfrm flipH="false" flipV="false" rot="0">
              <a:off x="48260" y="48260"/>
              <a:ext cx="25400" cy="26670"/>
            </a:xfrm>
            <a:custGeom>
              <a:avLst/>
              <a:gdLst/>
              <a:ahLst/>
              <a:cxnLst/>
              <a:rect r="r" b="b" t="t" l="l"/>
              <a:pathLst>
                <a:path h="26670" w="25400">
                  <a:moveTo>
                    <a:pt x="25400" y="8890"/>
                  </a:moveTo>
                  <a:cubicBezTo>
                    <a:pt x="15240" y="26670"/>
                    <a:pt x="5080" y="22860"/>
                    <a:pt x="2540" y="19050"/>
                  </a:cubicBezTo>
                  <a:cubicBezTo>
                    <a:pt x="0" y="15240"/>
                    <a:pt x="2540" y="5080"/>
                    <a:pt x="6350" y="2540"/>
                  </a:cubicBezTo>
                  <a:cubicBezTo>
                    <a:pt x="8890" y="0"/>
                    <a:pt x="22860" y="3810"/>
                    <a:pt x="22860" y="3810"/>
                  </a:cubicBezTo>
                </a:path>
              </a:pathLst>
            </a:custGeom>
            <a:solidFill>
              <a:srgbClr val="0571D3"/>
            </a:solidFill>
            <a:ln cap="sq">
              <a:noFill/>
              <a:prstDash val="solid"/>
              <a:miter/>
            </a:ln>
          </p:spPr>
        </p:sp>
      </p:grpSp>
      <p:grpSp>
        <p:nvGrpSpPr>
          <p:cNvPr name="Group 10" id="10"/>
          <p:cNvGrpSpPr/>
          <p:nvPr/>
        </p:nvGrpSpPr>
        <p:grpSpPr>
          <a:xfrm rot="0">
            <a:off x="1691640" y="297180"/>
            <a:ext cx="821055" cy="284797"/>
            <a:chOff x="0" y="0"/>
            <a:chExt cx="1094740" cy="379730"/>
          </a:xfrm>
        </p:grpSpPr>
        <p:sp>
          <p:nvSpPr>
            <p:cNvPr name="Freeform 11" id="11"/>
            <p:cNvSpPr/>
            <p:nvPr/>
          </p:nvSpPr>
          <p:spPr>
            <a:xfrm flipH="false" flipV="false" rot="0">
              <a:off x="49530" y="45720"/>
              <a:ext cx="995680" cy="289560"/>
            </a:xfrm>
            <a:custGeom>
              <a:avLst/>
              <a:gdLst/>
              <a:ahLst/>
              <a:cxnLst/>
              <a:rect r="r" b="b" t="t" l="l"/>
              <a:pathLst>
                <a:path h="289560" w="995680">
                  <a:moveTo>
                    <a:pt x="189230" y="5080"/>
                  </a:moveTo>
                  <a:cubicBezTo>
                    <a:pt x="438150" y="26670"/>
                    <a:pt x="737870" y="0"/>
                    <a:pt x="797560" y="22860"/>
                  </a:cubicBezTo>
                  <a:cubicBezTo>
                    <a:pt x="812800" y="29210"/>
                    <a:pt x="820420" y="36830"/>
                    <a:pt x="824230" y="46990"/>
                  </a:cubicBezTo>
                  <a:cubicBezTo>
                    <a:pt x="826770" y="55880"/>
                    <a:pt x="824230" y="73660"/>
                    <a:pt x="819150" y="81280"/>
                  </a:cubicBezTo>
                  <a:cubicBezTo>
                    <a:pt x="815340" y="88900"/>
                    <a:pt x="810260" y="92710"/>
                    <a:pt x="797560" y="97790"/>
                  </a:cubicBezTo>
                  <a:cubicBezTo>
                    <a:pt x="751840" y="114300"/>
                    <a:pt x="575310" y="127000"/>
                    <a:pt x="457200" y="137160"/>
                  </a:cubicBezTo>
                  <a:cubicBezTo>
                    <a:pt x="332740" y="149860"/>
                    <a:pt x="118110" y="181610"/>
                    <a:pt x="67310" y="165100"/>
                  </a:cubicBezTo>
                  <a:cubicBezTo>
                    <a:pt x="53340" y="160020"/>
                    <a:pt x="46990" y="153670"/>
                    <a:pt x="44450" y="144780"/>
                  </a:cubicBezTo>
                  <a:cubicBezTo>
                    <a:pt x="40640" y="135890"/>
                    <a:pt x="40640" y="120650"/>
                    <a:pt x="46990" y="113030"/>
                  </a:cubicBezTo>
                  <a:cubicBezTo>
                    <a:pt x="57150" y="101600"/>
                    <a:pt x="80010" y="100330"/>
                    <a:pt x="115570" y="97790"/>
                  </a:cubicBezTo>
                  <a:cubicBezTo>
                    <a:pt x="229870" y="87630"/>
                    <a:pt x="779780" y="113030"/>
                    <a:pt x="862330" y="135890"/>
                  </a:cubicBezTo>
                  <a:cubicBezTo>
                    <a:pt x="880110" y="140970"/>
                    <a:pt x="886460" y="143510"/>
                    <a:pt x="891540" y="152400"/>
                  </a:cubicBezTo>
                  <a:cubicBezTo>
                    <a:pt x="897890" y="160020"/>
                    <a:pt x="900430" y="176530"/>
                    <a:pt x="895350" y="185420"/>
                  </a:cubicBezTo>
                  <a:cubicBezTo>
                    <a:pt x="891540" y="195580"/>
                    <a:pt x="881380" y="203200"/>
                    <a:pt x="862330" y="208280"/>
                  </a:cubicBezTo>
                  <a:cubicBezTo>
                    <a:pt x="802640" y="226060"/>
                    <a:pt x="506730" y="231140"/>
                    <a:pt x="459740" y="203200"/>
                  </a:cubicBezTo>
                  <a:cubicBezTo>
                    <a:pt x="444500" y="194310"/>
                    <a:pt x="440690" y="179070"/>
                    <a:pt x="441960" y="168910"/>
                  </a:cubicBezTo>
                  <a:cubicBezTo>
                    <a:pt x="441960" y="158750"/>
                    <a:pt x="448310" y="149860"/>
                    <a:pt x="459740" y="142240"/>
                  </a:cubicBezTo>
                  <a:cubicBezTo>
                    <a:pt x="490220" y="120650"/>
                    <a:pt x="603250" y="92710"/>
                    <a:pt x="673100" y="85090"/>
                  </a:cubicBezTo>
                  <a:cubicBezTo>
                    <a:pt x="739140" y="77470"/>
                    <a:pt x="838200" y="71120"/>
                    <a:pt x="868680" y="90170"/>
                  </a:cubicBezTo>
                  <a:cubicBezTo>
                    <a:pt x="882650" y="99060"/>
                    <a:pt x="890270" y="118110"/>
                    <a:pt x="887730" y="129540"/>
                  </a:cubicBezTo>
                  <a:cubicBezTo>
                    <a:pt x="886460" y="142240"/>
                    <a:pt x="873760" y="154940"/>
                    <a:pt x="858520" y="162560"/>
                  </a:cubicBezTo>
                  <a:cubicBezTo>
                    <a:pt x="830580" y="175260"/>
                    <a:pt x="783590" y="163830"/>
                    <a:pt x="723900" y="172720"/>
                  </a:cubicBezTo>
                  <a:cubicBezTo>
                    <a:pt x="607060" y="189230"/>
                    <a:pt x="327660" y="270510"/>
                    <a:pt x="203200" y="281940"/>
                  </a:cubicBezTo>
                  <a:cubicBezTo>
                    <a:pt x="135890" y="288290"/>
                    <a:pt x="81280" y="289560"/>
                    <a:pt x="45720" y="278130"/>
                  </a:cubicBezTo>
                  <a:cubicBezTo>
                    <a:pt x="26670" y="273050"/>
                    <a:pt x="11430" y="262890"/>
                    <a:pt x="5080" y="250190"/>
                  </a:cubicBezTo>
                  <a:cubicBezTo>
                    <a:pt x="0" y="240030"/>
                    <a:pt x="0" y="224790"/>
                    <a:pt x="6350" y="213360"/>
                  </a:cubicBezTo>
                  <a:cubicBezTo>
                    <a:pt x="19050" y="194310"/>
                    <a:pt x="55880" y="177800"/>
                    <a:pt x="95250" y="163830"/>
                  </a:cubicBezTo>
                  <a:cubicBezTo>
                    <a:pt x="163830" y="138430"/>
                    <a:pt x="346710" y="102870"/>
                    <a:pt x="394970" y="106680"/>
                  </a:cubicBezTo>
                  <a:cubicBezTo>
                    <a:pt x="411480" y="107950"/>
                    <a:pt x="420370" y="111760"/>
                    <a:pt x="426720" y="118110"/>
                  </a:cubicBezTo>
                  <a:cubicBezTo>
                    <a:pt x="433070" y="123190"/>
                    <a:pt x="438150" y="133350"/>
                    <a:pt x="436880" y="140970"/>
                  </a:cubicBezTo>
                  <a:cubicBezTo>
                    <a:pt x="434340" y="152400"/>
                    <a:pt x="422910" y="171450"/>
                    <a:pt x="405130" y="177800"/>
                  </a:cubicBezTo>
                  <a:cubicBezTo>
                    <a:pt x="369570" y="190500"/>
                    <a:pt x="270510" y="158750"/>
                    <a:pt x="208280" y="142240"/>
                  </a:cubicBezTo>
                  <a:cubicBezTo>
                    <a:pt x="151130" y="125730"/>
                    <a:pt x="69850" y="105410"/>
                    <a:pt x="48260" y="81280"/>
                  </a:cubicBezTo>
                  <a:cubicBezTo>
                    <a:pt x="38100" y="71120"/>
                    <a:pt x="34290" y="58420"/>
                    <a:pt x="36830" y="48260"/>
                  </a:cubicBezTo>
                  <a:cubicBezTo>
                    <a:pt x="39370" y="36830"/>
                    <a:pt x="49530" y="22860"/>
                    <a:pt x="67310" y="17780"/>
                  </a:cubicBezTo>
                  <a:cubicBezTo>
                    <a:pt x="110490" y="3810"/>
                    <a:pt x="231140" y="63500"/>
                    <a:pt x="341630" y="76200"/>
                  </a:cubicBezTo>
                  <a:cubicBezTo>
                    <a:pt x="502920" y="95250"/>
                    <a:pt x="863600" y="77470"/>
                    <a:pt x="943610" y="91440"/>
                  </a:cubicBezTo>
                  <a:cubicBezTo>
                    <a:pt x="965200" y="93980"/>
                    <a:pt x="974090" y="95250"/>
                    <a:pt x="982980" y="104140"/>
                  </a:cubicBezTo>
                  <a:cubicBezTo>
                    <a:pt x="990600" y="111760"/>
                    <a:pt x="995680" y="129540"/>
                    <a:pt x="991870" y="140970"/>
                  </a:cubicBezTo>
                  <a:cubicBezTo>
                    <a:pt x="985520" y="158750"/>
                    <a:pt x="952500" y="175260"/>
                    <a:pt x="922020" y="189230"/>
                  </a:cubicBezTo>
                  <a:cubicBezTo>
                    <a:pt x="878840" y="209550"/>
                    <a:pt x="808990" y="227330"/>
                    <a:pt x="750570" y="233680"/>
                  </a:cubicBezTo>
                  <a:cubicBezTo>
                    <a:pt x="693420" y="241300"/>
                    <a:pt x="608330" y="250190"/>
                    <a:pt x="576580" y="233680"/>
                  </a:cubicBezTo>
                  <a:cubicBezTo>
                    <a:pt x="560070" y="226060"/>
                    <a:pt x="548640" y="207010"/>
                    <a:pt x="549910" y="194310"/>
                  </a:cubicBezTo>
                  <a:cubicBezTo>
                    <a:pt x="551180" y="181610"/>
                    <a:pt x="568960" y="161290"/>
                    <a:pt x="581660" y="157480"/>
                  </a:cubicBezTo>
                  <a:cubicBezTo>
                    <a:pt x="591820" y="154940"/>
                    <a:pt x="609600" y="160020"/>
                    <a:pt x="617220" y="167640"/>
                  </a:cubicBezTo>
                  <a:cubicBezTo>
                    <a:pt x="624840" y="175260"/>
                    <a:pt x="629920" y="193040"/>
                    <a:pt x="628650" y="203200"/>
                  </a:cubicBezTo>
                  <a:cubicBezTo>
                    <a:pt x="628650" y="212090"/>
                    <a:pt x="623570" y="219710"/>
                    <a:pt x="617220" y="226060"/>
                  </a:cubicBezTo>
                  <a:cubicBezTo>
                    <a:pt x="609600" y="232410"/>
                    <a:pt x="591820" y="238760"/>
                    <a:pt x="581660" y="234950"/>
                  </a:cubicBezTo>
                  <a:cubicBezTo>
                    <a:pt x="568960" y="231140"/>
                    <a:pt x="551180" y="212090"/>
                    <a:pt x="549910" y="198120"/>
                  </a:cubicBezTo>
                  <a:cubicBezTo>
                    <a:pt x="548640" y="185420"/>
                    <a:pt x="560070" y="167640"/>
                    <a:pt x="576580" y="158750"/>
                  </a:cubicBezTo>
                  <a:cubicBezTo>
                    <a:pt x="614680" y="138430"/>
                    <a:pt x="737870" y="167640"/>
                    <a:pt x="808990" y="156210"/>
                  </a:cubicBezTo>
                  <a:cubicBezTo>
                    <a:pt x="869950" y="144780"/>
                    <a:pt x="948690" y="88900"/>
                    <a:pt x="975360" y="99060"/>
                  </a:cubicBezTo>
                  <a:cubicBezTo>
                    <a:pt x="988060" y="104140"/>
                    <a:pt x="995680" y="123190"/>
                    <a:pt x="993140" y="133350"/>
                  </a:cubicBezTo>
                  <a:cubicBezTo>
                    <a:pt x="991870" y="144780"/>
                    <a:pt x="980440" y="154940"/>
                    <a:pt x="960120" y="162560"/>
                  </a:cubicBezTo>
                  <a:cubicBezTo>
                    <a:pt x="882650" y="190500"/>
                    <a:pt x="487680" y="162560"/>
                    <a:pt x="334010" y="148590"/>
                  </a:cubicBezTo>
                  <a:cubicBezTo>
                    <a:pt x="243840" y="139700"/>
                    <a:pt x="170180" y="128270"/>
                    <a:pt x="120650" y="114300"/>
                  </a:cubicBezTo>
                  <a:cubicBezTo>
                    <a:pt x="91440" y="105410"/>
                    <a:pt x="68580" y="100330"/>
                    <a:pt x="54610" y="87630"/>
                  </a:cubicBezTo>
                  <a:cubicBezTo>
                    <a:pt x="44450" y="77470"/>
                    <a:pt x="34290" y="59690"/>
                    <a:pt x="36830" y="48260"/>
                  </a:cubicBezTo>
                  <a:cubicBezTo>
                    <a:pt x="39370" y="36830"/>
                    <a:pt x="50800" y="21590"/>
                    <a:pt x="67310" y="17780"/>
                  </a:cubicBezTo>
                  <a:cubicBezTo>
                    <a:pt x="97790" y="10160"/>
                    <a:pt x="168910" y="57150"/>
                    <a:pt x="223520" y="72390"/>
                  </a:cubicBezTo>
                  <a:cubicBezTo>
                    <a:pt x="283210" y="87630"/>
                    <a:pt x="381000" y="86360"/>
                    <a:pt x="412750" y="107950"/>
                  </a:cubicBezTo>
                  <a:cubicBezTo>
                    <a:pt x="427990" y="119380"/>
                    <a:pt x="436880" y="138430"/>
                    <a:pt x="435610" y="149860"/>
                  </a:cubicBezTo>
                  <a:cubicBezTo>
                    <a:pt x="434340" y="160020"/>
                    <a:pt x="427990" y="167640"/>
                    <a:pt x="414020" y="175260"/>
                  </a:cubicBezTo>
                  <a:cubicBezTo>
                    <a:pt x="369570" y="201930"/>
                    <a:pt x="137160" y="223520"/>
                    <a:pt x="78740" y="246380"/>
                  </a:cubicBezTo>
                  <a:cubicBezTo>
                    <a:pt x="55880" y="255270"/>
                    <a:pt x="46990" y="273050"/>
                    <a:pt x="34290" y="273050"/>
                  </a:cubicBezTo>
                  <a:cubicBezTo>
                    <a:pt x="25400" y="273050"/>
                    <a:pt x="16510" y="265430"/>
                    <a:pt x="10160" y="259080"/>
                  </a:cubicBezTo>
                  <a:cubicBezTo>
                    <a:pt x="5080" y="251460"/>
                    <a:pt x="0" y="241300"/>
                    <a:pt x="1270" y="232410"/>
                  </a:cubicBezTo>
                  <a:cubicBezTo>
                    <a:pt x="3810" y="220980"/>
                    <a:pt x="11430" y="204470"/>
                    <a:pt x="29210" y="195580"/>
                  </a:cubicBezTo>
                  <a:cubicBezTo>
                    <a:pt x="68580" y="176530"/>
                    <a:pt x="186690" y="209550"/>
                    <a:pt x="285750" y="199390"/>
                  </a:cubicBezTo>
                  <a:cubicBezTo>
                    <a:pt x="424180" y="184150"/>
                    <a:pt x="675640" y="99060"/>
                    <a:pt x="777240" y="90170"/>
                  </a:cubicBezTo>
                  <a:cubicBezTo>
                    <a:pt x="822960" y="86360"/>
                    <a:pt x="859790" y="82550"/>
                    <a:pt x="876300" y="95250"/>
                  </a:cubicBezTo>
                  <a:cubicBezTo>
                    <a:pt x="886460" y="104140"/>
                    <a:pt x="890270" y="127000"/>
                    <a:pt x="886460" y="138430"/>
                  </a:cubicBezTo>
                  <a:cubicBezTo>
                    <a:pt x="882650" y="148590"/>
                    <a:pt x="872490" y="157480"/>
                    <a:pt x="858520" y="162560"/>
                  </a:cubicBezTo>
                  <a:cubicBezTo>
                    <a:pt x="829310" y="171450"/>
                    <a:pt x="759460" y="148590"/>
                    <a:pt x="703580" y="153670"/>
                  </a:cubicBezTo>
                  <a:cubicBezTo>
                    <a:pt x="635000" y="160020"/>
                    <a:pt x="511810" y="209550"/>
                    <a:pt x="474980" y="207010"/>
                  </a:cubicBezTo>
                  <a:cubicBezTo>
                    <a:pt x="463550" y="205740"/>
                    <a:pt x="458470" y="204470"/>
                    <a:pt x="452120" y="198120"/>
                  </a:cubicBezTo>
                  <a:cubicBezTo>
                    <a:pt x="445770" y="190500"/>
                    <a:pt x="439420" y="170180"/>
                    <a:pt x="443230" y="160020"/>
                  </a:cubicBezTo>
                  <a:cubicBezTo>
                    <a:pt x="447040" y="149860"/>
                    <a:pt x="457200" y="143510"/>
                    <a:pt x="474980" y="138430"/>
                  </a:cubicBezTo>
                  <a:cubicBezTo>
                    <a:pt x="533400" y="120650"/>
                    <a:pt x="819150" y="116840"/>
                    <a:pt x="871220" y="137160"/>
                  </a:cubicBezTo>
                  <a:cubicBezTo>
                    <a:pt x="886460" y="143510"/>
                    <a:pt x="892810" y="149860"/>
                    <a:pt x="896620" y="160020"/>
                  </a:cubicBezTo>
                  <a:cubicBezTo>
                    <a:pt x="899160" y="168910"/>
                    <a:pt x="897890" y="185420"/>
                    <a:pt x="891540" y="193040"/>
                  </a:cubicBezTo>
                  <a:cubicBezTo>
                    <a:pt x="886460" y="201930"/>
                    <a:pt x="876300" y="205740"/>
                    <a:pt x="862330" y="208280"/>
                  </a:cubicBezTo>
                  <a:cubicBezTo>
                    <a:pt x="834390" y="214630"/>
                    <a:pt x="784860" y="208280"/>
                    <a:pt x="731520" y="205740"/>
                  </a:cubicBezTo>
                  <a:cubicBezTo>
                    <a:pt x="646430" y="200660"/>
                    <a:pt x="510540" y="181610"/>
                    <a:pt x="400050" y="175260"/>
                  </a:cubicBezTo>
                  <a:cubicBezTo>
                    <a:pt x="288290" y="167640"/>
                    <a:pt x="114300" y="190500"/>
                    <a:pt x="67310" y="165100"/>
                  </a:cubicBezTo>
                  <a:cubicBezTo>
                    <a:pt x="50800" y="156210"/>
                    <a:pt x="40640" y="139700"/>
                    <a:pt x="41910" y="128270"/>
                  </a:cubicBezTo>
                  <a:cubicBezTo>
                    <a:pt x="43180" y="116840"/>
                    <a:pt x="58420" y="105410"/>
                    <a:pt x="74930" y="97790"/>
                  </a:cubicBezTo>
                  <a:cubicBezTo>
                    <a:pt x="109220" y="85090"/>
                    <a:pt x="176530" y="100330"/>
                    <a:pt x="250190" y="95250"/>
                  </a:cubicBezTo>
                  <a:cubicBezTo>
                    <a:pt x="379730" y="85090"/>
                    <a:pt x="718820" y="10160"/>
                    <a:pt x="787400" y="21590"/>
                  </a:cubicBezTo>
                  <a:cubicBezTo>
                    <a:pt x="805180" y="25400"/>
                    <a:pt x="814070" y="29210"/>
                    <a:pt x="819150" y="38100"/>
                  </a:cubicBezTo>
                  <a:cubicBezTo>
                    <a:pt x="825500" y="48260"/>
                    <a:pt x="825500" y="71120"/>
                    <a:pt x="819150" y="81280"/>
                  </a:cubicBezTo>
                  <a:cubicBezTo>
                    <a:pt x="814070" y="91440"/>
                    <a:pt x="805180" y="93980"/>
                    <a:pt x="787400" y="97790"/>
                  </a:cubicBezTo>
                  <a:cubicBezTo>
                    <a:pt x="720090" y="114300"/>
                    <a:pt x="382270" y="105410"/>
                    <a:pt x="271780" y="93980"/>
                  </a:cubicBezTo>
                  <a:cubicBezTo>
                    <a:pt x="218440" y="88900"/>
                    <a:pt x="172720" y="87630"/>
                    <a:pt x="156210" y="69850"/>
                  </a:cubicBezTo>
                  <a:cubicBezTo>
                    <a:pt x="146050" y="59690"/>
                    <a:pt x="144780" y="36830"/>
                    <a:pt x="149860" y="26670"/>
                  </a:cubicBezTo>
                  <a:cubicBezTo>
                    <a:pt x="156210" y="15240"/>
                    <a:pt x="189230" y="5080"/>
                    <a:pt x="189230" y="5080"/>
                  </a:cubicBezTo>
                </a:path>
              </a:pathLst>
            </a:custGeom>
            <a:solidFill>
              <a:srgbClr val="E7191F"/>
            </a:solidFill>
            <a:ln cap="sq">
              <a:noFill/>
              <a:prstDash val="solid"/>
              <a:miter/>
            </a:ln>
          </p:spPr>
        </p:sp>
      </p:grpSp>
      <p:grpSp>
        <p:nvGrpSpPr>
          <p:cNvPr name="Group 12" id="12"/>
          <p:cNvGrpSpPr/>
          <p:nvPr/>
        </p:nvGrpSpPr>
        <p:grpSpPr>
          <a:xfrm rot="0">
            <a:off x="1189673" y="854393"/>
            <a:ext cx="1302068" cy="301942"/>
            <a:chOff x="0" y="0"/>
            <a:chExt cx="1736090" cy="402590"/>
          </a:xfrm>
        </p:grpSpPr>
        <p:sp>
          <p:nvSpPr>
            <p:cNvPr name="Freeform 13" id="13"/>
            <p:cNvSpPr/>
            <p:nvPr/>
          </p:nvSpPr>
          <p:spPr>
            <a:xfrm flipH="false" flipV="false" rot="0">
              <a:off x="50800" y="40640"/>
              <a:ext cx="1635760" cy="320040"/>
            </a:xfrm>
            <a:custGeom>
              <a:avLst/>
              <a:gdLst/>
              <a:ahLst/>
              <a:cxnLst/>
              <a:rect r="r" b="b" t="t" l="l"/>
              <a:pathLst>
                <a:path h="320040" w="1635760">
                  <a:moveTo>
                    <a:pt x="73660" y="62230"/>
                  </a:moveTo>
                  <a:cubicBezTo>
                    <a:pt x="1440180" y="60960"/>
                    <a:pt x="1535430" y="22860"/>
                    <a:pt x="1583690" y="24130"/>
                  </a:cubicBezTo>
                  <a:cubicBezTo>
                    <a:pt x="1601470" y="24130"/>
                    <a:pt x="1611630" y="26670"/>
                    <a:pt x="1620520" y="33020"/>
                  </a:cubicBezTo>
                  <a:cubicBezTo>
                    <a:pt x="1628140" y="39370"/>
                    <a:pt x="1633220" y="49530"/>
                    <a:pt x="1634490" y="59690"/>
                  </a:cubicBezTo>
                  <a:cubicBezTo>
                    <a:pt x="1634490" y="69850"/>
                    <a:pt x="1630680" y="88900"/>
                    <a:pt x="1620520" y="95250"/>
                  </a:cubicBezTo>
                  <a:cubicBezTo>
                    <a:pt x="1607820" y="102870"/>
                    <a:pt x="1591310" y="87630"/>
                    <a:pt x="1558290" y="86360"/>
                  </a:cubicBezTo>
                  <a:cubicBezTo>
                    <a:pt x="1421130" y="77470"/>
                    <a:pt x="753110" y="81280"/>
                    <a:pt x="506730" y="102870"/>
                  </a:cubicBezTo>
                  <a:cubicBezTo>
                    <a:pt x="370840" y="114300"/>
                    <a:pt x="269240" y="135890"/>
                    <a:pt x="194310" y="151130"/>
                  </a:cubicBezTo>
                  <a:cubicBezTo>
                    <a:pt x="151130" y="160020"/>
                    <a:pt x="93980" y="167640"/>
                    <a:pt x="93980" y="175260"/>
                  </a:cubicBezTo>
                  <a:cubicBezTo>
                    <a:pt x="93980" y="180340"/>
                    <a:pt x="130810" y="187960"/>
                    <a:pt x="154940" y="191770"/>
                  </a:cubicBezTo>
                  <a:cubicBezTo>
                    <a:pt x="189230" y="195580"/>
                    <a:pt x="227330" y="196850"/>
                    <a:pt x="278130" y="191770"/>
                  </a:cubicBezTo>
                  <a:cubicBezTo>
                    <a:pt x="363220" y="182880"/>
                    <a:pt x="521970" y="133350"/>
                    <a:pt x="617220" y="123190"/>
                  </a:cubicBezTo>
                  <a:cubicBezTo>
                    <a:pt x="687070" y="115570"/>
                    <a:pt x="765810" y="105410"/>
                    <a:pt x="798830" y="120650"/>
                  </a:cubicBezTo>
                  <a:cubicBezTo>
                    <a:pt x="814070" y="127000"/>
                    <a:pt x="825500" y="140970"/>
                    <a:pt x="826770" y="152400"/>
                  </a:cubicBezTo>
                  <a:cubicBezTo>
                    <a:pt x="828040" y="165100"/>
                    <a:pt x="820420" y="180340"/>
                    <a:pt x="806450" y="191770"/>
                  </a:cubicBezTo>
                  <a:cubicBezTo>
                    <a:pt x="778510" y="214630"/>
                    <a:pt x="675640" y="231140"/>
                    <a:pt x="626110" y="240030"/>
                  </a:cubicBezTo>
                  <a:cubicBezTo>
                    <a:pt x="593090" y="246380"/>
                    <a:pt x="575310" y="245110"/>
                    <a:pt x="539750" y="247650"/>
                  </a:cubicBezTo>
                  <a:cubicBezTo>
                    <a:pt x="478790" y="251460"/>
                    <a:pt x="365760" y="265430"/>
                    <a:pt x="295910" y="255270"/>
                  </a:cubicBezTo>
                  <a:cubicBezTo>
                    <a:pt x="241300" y="247650"/>
                    <a:pt x="173990" y="228600"/>
                    <a:pt x="151130" y="207010"/>
                  </a:cubicBezTo>
                  <a:cubicBezTo>
                    <a:pt x="139700" y="195580"/>
                    <a:pt x="134620" y="179070"/>
                    <a:pt x="137160" y="167640"/>
                  </a:cubicBezTo>
                  <a:cubicBezTo>
                    <a:pt x="138430" y="157480"/>
                    <a:pt x="146050" y="148590"/>
                    <a:pt x="160020" y="140970"/>
                  </a:cubicBezTo>
                  <a:cubicBezTo>
                    <a:pt x="198120" y="121920"/>
                    <a:pt x="410210" y="107950"/>
                    <a:pt x="412750" y="118110"/>
                  </a:cubicBezTo>
                  <a:cubicBezTo>
                    <a:pt x="414020" y="123190"/>
                    <a:pt x="388620" y="140970"/>
                    <a:pt x="370840" y="140970"/>
                  </a:cubicBezTo>
                  <a:cubicBezTo>
                    <a:pt x="342900" y="143510"/>
                    <a:pt x="260350" y="92710"/>
                    <a:pt x="259080" y="95250"/>
                  </a:cubicBezTo>
                  <a:cubicBezTo>
                    <a:pt x="257810" y="96520"/>
                    <a:pt x="275590" y="111760"/>
                    <a:pt x="290830" y="116840"/>
                  </a:cubicBezTo>
                  <a:cubicBezTo>
                    <a:pt x="320040" y="129540"/>
                    <a:pt x="367030" y="137160"/>
                    <a:pt x="431800" y="140970"/>
                  </a:cubicBezTo>
                  <a:cubicBezTo>
                    <a:pt x="571500" y="148590"/>
                    <a:pt x="904240" y="111760"/>
                    <a:pt x="1104900" y="109220"/>
                  </a:cubicBezTo>
                  <a:cubicBezTo>
                    <a:pt x="1266190" y="106680"/>
                    <a:pt x="1483360" y="97790"/>
                    <a:pt x="1541780" y="118110"/>
                  </a:cubicBezTo>
                  <a:cubicBezTo>
                    <a:pt x="1559560" y="124460"/>
                    <a:pt x="1567180" y="132080"/>
                    <a:pt x="1572260" y="142240"/>
                  </a:cubicBezTo>
                  <a:cubicBezTo>
                    <a:pt x="1576070" y="151130"/>
                    <a:pt x="1577340" y="162560"/>
                    <a:pt x="1573530" y="171450"/>
                  </a:cubicBezTo>
                  <a:cubicBezTo>
                    <a:pt x="1569720" y="181610"/>
                    <a:pt x="1563370" y="190500"/>
                    <a:pt x="1546860" y="198120"/>
                  </a:cubicBezTo>
                  <a:cubicBezTo>
                    <a:pt x="1480820" y="224790"/>
                    <a:pt x="1164590" y="173990"/>
                    <a:pt x="998220" y="195580"/>
                  </a:cubicBezTo>
                  <a:cubicBezTo>
                    <a:pt x="854710" y="213360"/>
                    <a:pt x="720090" y="283210"/>
                    <a:pt x="603250" y="300990"/>
                  </a:cubicBezTo>
                  <a:cubicBezTo>
                    <a:pt x="513080" y="314960"/>
                    <a:pt x="401320" y="320040"/>
                    <a:pt x="358140" y="311150"/>
                  </a:cubicBezTo>
                  <a:cubicBezTo>
                    <a:pt x="340360" y="307340"/>
                    <a:pt x="330200" y="302260"/>
                    <a:pt x="323850" y="293370"/>
                  </a:cubicBezTo>
                  <a:cubicBezTo>
                    <a:pt x="317500" y="281940"/>
                    <a:pt x="318770" y="254000"/>
                    <a:pt x="326390" y="243840"/>
                  </a:cubicBezTo>
                  <a:cubicBezTo>
                    <a:pt x="334010" y="233680"/>
                    <a:pt x="350520" y="227330"/>
                    <a:pt x="361950" y="229870"/>
                  </a:cubicBezTo>
                  <a:cubicBezTo>
                    <a:pt x="374650" y="232410"/>
                    <a:pt x="396240" y="250190"/>
                    <a:pt x="397510" y="262890"/>
                  </a:cubicBezTo>
                  <a:cubicBezTo>
                    <a:pt x="400050" y="275590"/>
                    <a:pt x="386080" y="300990"/>
                    <a:pt x="374650" y="307340"/>
                  </a:cubicBezTo>
                  <a:cubicBezTo>
                    <a:pt x="364490" y="312420"/>
                    <a:pt x="346710" y="311150"/>
                    <a:pt x="336550" y="304800"/>
                  </a:cubicBezTo>
                  <a:cubicBezTo>
                    <a:pt x="327660" y="298450"/>
                    <a:pt x="316230" y="283210"/>
                    <a:pt x="317500" y="271780"/>
                  </a:cubicBezTo>
                  <a:cubicBezTo>
                    <a:pt x="317500" y="259080"/>
                    <a:pt x="326390" y="241300"/>
                    <a:pt x="344170" y="231140"/>
                  </a:cubicBezTo>
                  <a:cubicBezTo>
                    <a:pt x="384810" y="209550"/>
                    <a:pt x="502920" y="233680"/>
                    <a:pt x="594360" y="220980"/>
                  </a:cubicBezTo>
                  <a:cubicBezTo>
                    <a:pt x="713740" y="203200"/>
                    <a:pt x="852170" y="138430"/>
                    <a:pt x="996950" y="119380"/>
                  </a:cubicBezTo>
                  <a:cubicBezTo>
                    <a:pt x="1162050" y="99060"/>
                    <a:pt x="1456690" y="96520"/>
                    <a:pt x="1531620" y="118110"/>
                  </a:cubicBezTo>
                  <a:cubicBezTo>
                    <a:pt x="1554480" y="124460"/>
                    <a:pt x="1567180" y="130810"/>
                    <a:pt x="1572260" y="142240"/>
                  </a:cubicBezTo>
                  <a:cubicBezTo>
                    <a:pt x="1577340" y="153670"/>
                    <a:pt x="1572260" y="177800"/>
                    <a:pt x="1563370" y="187960"/>
                  </a:cubicBezTo>
                  <a:cubicBezTo>
                    <a:pt x="1551940" y="200660"/>
                    <a:pt x="1532890" y="201930"/>
                    <a:pt x="1502410" y="205740"/>
                  </a:cubicBezTo>
                  <a:cubicBezTo>
                    <a:pt x="1416050" y="215900"/>
                    <a:pt x="1154430" y="171450"/>
                    <a:pt x="988060" y="175260"/>
                  </a:cubicBezTo>
                  <a:cubicBezTo>
                    <a:pt x="829310" y="177800"/>
                    <a:pt x="635000" y="214630"/>
                    <a:pt x="525780" y="219710"/>
                  </a:cubicBezTo>
                  <a:cubicBezTo>
                    <a:pt x="464820" y="222250"/>
                    <a:pt x="429260" y="222250"/>
                    <a:pt x="383540" y="217170"/>
                  </a:cubicBezTo>
                  <a:cubicBezTo>
                    <a:pt x="340360" y="212090"/>
                    <a:pt x="292100" y="205740"/>
                    <a:pt x="257810" y="191770"/>
                  </a:cubicBezTo>
                  <a:cubicBezTo>
                    <a:pt x="229870" y="179070"/>
                    <a:pt x="200660" y="166370"/>
                    <a:pt x="187960" y="143510"/>
                  </a:cubicBezTo>
                  <a:cubicBezTo>
                    <a:pt x="173990" y="119380"/>
                    <a:pt x="172720" y="72390"/>
                    <a:pt x="182880" y="49530"/>
                  </a:cubicBezTo>
                  <a:cubicBezTo>
                    <a:pt x="190500" y="33020"/>
                    <a:pt x="208280" y="20320"/>
                    <a:pt x="224790" y="15240"/>
                  </a:cubicBezTo>
                  <a:cubicBezTo>
                    <a:pt x="240030" y="10160"/>
                    <a:pt x="255270" y="13970"/>
                    <a:pt x="275590" y="19050"/>
                  </a:cubicBezTo>
                  <a:cubicBezTo>
                    <a:pt x="312420" y="26670"/>
                    <a:pt x="383540" y="57150"/>
                    <a:pt x="416560" y="76200"/>
                  </a:cubicBezTo>
                  <a:cubicBezTo>
                    <a:pt x="435610" y="88900"/>
                    <a:pt x="450850" y="99060"/>
                    <a:pt x="458470" y="113030"/>
                  </a:cubicBezTo>
                  <a:cubicBezTo>
                    <a:pt x="466090" y="125730"/>
                    <a:pt x="471170" y="142240"/>
                    <a:pt x="466090" y="154940"/>
                  </a:cubicBezTo>
                  <a:cubicBezTo>
                    <a:pt x="461010" y="171450"/>
                    <a:pt x="440690" y="186690"/>
                    <a:pt x="414020" y="196850"/>
                  </a:cubicBezTo>
                  <a:cubicBezTo>
                    <a:pt x="361950" y="215900"/>
                    <a:pt x="198120" y="229870"/>
                    <a:pt x="160020" y="210820"/>
                  </a:cubicBezTo>
                  <a:cubicBezTo>
                    <a:pt x="143510" y="203200"/>
                    <a:pt x="134620" y="187960"/>
                    <a:pt x="135890" y="176530"/>
                  </a:cubicBezTo>
                  <a:cubicBezTo>
                    <a:pt x="135890" y="163830"/>
                    <a:pt x="152400" y="143510"/>
                    <a:pt x="168910" y="139700"/>
                  </a:cubicBezTo>
                  <a:cubicBezTo>
                    <a:pt x="195580" y="132080"/>
                    <a:pt x="243840" y="179070"/>
                    <a:pt x="297180" y="187960"/>
                  </a:cubicBezTo>
                  <a:cubicBezTo>
                    <a:pt x="377190" y="200660"/>
                    <a:pt x="519430" y="189230"/>
                    <a:pt x="608330" y="173990"/>
                  </a:cubicBezTo>
                  <a:cubicBezTo>
                    <a:pt x="676910" y="161290"/>
                    <a:pt x="756920" y="118110"/>
                    <a:pt x="788670" y="119380"/>
                  </a:cubicBezTo>
                  <a:cubicBezTo>
                    <a:pt x="801370" y="119380"/>
                    <a:pt x="808990" y="123190"/>
                    <a:pt x="814070" y="128270"/>
                  </a:cubicBezTo>
                  <a:cubicBezTo>
                    <a:pt x="821690" y="135890"/>
                    <a:pt x="829310" y="151130"/>
                    <a:pt x="826770" y="162560"/>
                  </a:cubicBezTo>
                  <a:cubicBezTo>
                    <a:pt x="825500" y="173990"/>
                    <a:pt x="814070" y="186690"/>
                    <a:pt x="798830" y="194310"/>
                  </a:cubicBezTo>
                  <a:cubicBezTo>
                    <a:pt x="767080" y="208280"/>
                    <a:pt x="689610" y="187960"/>
                    <a:pt x="632460" y="195580"/>
                  </a:cubicBezTo>
                  <a:cubicBezTo>
                    <a:pt x="567690" y="204470"/>
                    <a:pt x="500380" y="236220"/>
                    <a:pt x="430530" y="247650"/>
                  </a:cubicBezTo>
                  <a:cubicBezTo>
                    <a:pt x="358140" y="260350"/>
                    <a:pt x="269240" y="266700"/>
                    <a:pt x="205740" y="267970"/>
                  </a:cubicBezTo>
                  <a:cubicBezTo>
                    <a:pt x="158750" y="269240"/>
                    <a:pt x="115570" y="270510"/>
                    <a:pt x="82550" y="262890"/>
                  </a:cubicBezTo>
                  <a:cubicBezTo>
                    <a:pt x="58420" y="257810"/>
                    <a:pt x="35560" y="252730"/>
                    <a:pt x="22860" y="238760"/>
                  </a:cubicBezTo>
                  <a:cubicBezTo>
                    <a:pt x="8890" y="224790"/>
                    <a:pt x="0" y="199390"/>
                    <a:pt x="0" y="181610"/>
                  </a:cubicBezTo>
                  <a:cubicBezTo>
                    <a:pt x="0" y="165100"/>
                    <a:pt x="8890" y="146050"/>
                    <a:pt x="20320" y="134620"/>
                  </a:cubicBezTo>
                  <a:cubicBezTo>
                    <a:pt x="34290" y="120650"/>
                    <a:pt x="50800" y="118110"/>
                    <a:pt x="80010" y="109220"/>
                  </a:cubicBezTo>
                  <a:cubicBezTo>
                    <a:pt x="149860" y="86360"/>
                    <a:pt x="304800" y="43180"/>
                    <a:pt x="452120" y="25400"/>
                  </a:cubicBezTo>
                  <a:cubicBezTo>
                    <a:pt x="666750" y="0"/>
                    <a:pt x="1037590" y="11430"/>
                    <a:pt x="1245870" y="10160"/>
                  </a:cubicBezTo>
                  <a:cubicBezTo>
                    <a:pt x="1380490" y="8890"/>
                    <a:pt x="1524000" y="1270"/>
                    <a:pt x="1579880" y="12700"/>
                  </a:cubicBezTo>
                  <a:cubicBezTo>
                    <a:pt x="1598930" y="16510"/>
                    <a:pt x="1617980" y="26670"/>
                    <a:pt x="1616710" y="29210"/>
                  </a:cubicBezTo>
                  <a:cubicBezTo>
                    <a:pt x="1616710" y="33020"/>
                    <a:pt x="1565910" y="33020"/>
                    <a:pt x="1565910" y="33020"/>
                  </a:cubicBezTo>
                  <a:cubicBezTo>
                    <a:pt x="1565910" y="33020"/>
                    <a:pt x="1600200" y="21590"/>
                    <a:pt x="1612900" y="27940"/>
                  </a:cubicBezTo>
                  <a:cubicBezTo>
                    <a:pt x="1623060" y="31750"/>
                    <a:pt x="1633220" y="48260"/>
                    <a:pt x="1634490" y="59690"/>
                  </a:cubicBezTo>
                  <a:cubicBezTo>
                    <a:pt x="1635760" y="69850"/>
                    <a:pt x="1628140" y="85090"/>
                    <a:pt x="1620520" y="95250"/>
                  </a:cubicBezTo>
                  <a:cubicBezTo>
                    <a:pt x="1611630" y="105410"/>
                    <a:pt x="1600200" y="110490"/>
                    <a:pt x="1579880" y="115570"/>
                  </a:cubicBezTo>
                  <a:cubicBezTo>
                    <a:pt x="1531620" y="130810"/>
                    <a:pt x="1438910" y="140970"/>
                    <a:pt x="1319530" y="147320"/>
                  </a:cubicBezTo>
                  <a:cubicBezTo>
                    <a:pt x="1057910" y="161290"/>
                    <a:pt x="187960" y="168910"/>
                    <a:pt x="73660" y="140970"/>
                  </a:cubicBezTo>
                  <a:cubicBezTo>
                    <a:pt x="54610" y="135890"/>
                    <a:pt x="48260" y="132080"/>
                    <a:pt x="41910" y="123190"/>
                  </a:cubicBezTo>
                  <a:cubicBezTo>
                    <a:pt x="35560" y="116840"/>
                    <a:pt x="34290" y="105410"/>
                    <a:pt x="34290" y="96520"/>
                  </a:cubicBezTo>
                  <a:cubicBezTo>
                    <a:pt x="35560" y="87630"/>
                    <a:pt x="41910" y="77470"/>
                    <a:pt x="48260" y="72390"/>
                  </a:cubicBezTo>
                  <a:cubicBezTo>
                    <a:pt x="54610" y="66040"/>
                    <a:pt x="73660" y="62230"/>
                    <a:pt x="73660" y="62230"/>
                  </a:cubicBezTo>
                </a:path>
              </a:pathLst>
            </a:custGeom>
            <a:solidFill>
              <a:srgbClr val="E7191F"/>
            </a:solidFill>
            <a:ln cap="sq">
              <a:noFill/>
              <a:prstDash val="solid"/>
              <a:miter/>
            </a:ln>
          </p:spPr>
        </p:sp>
      </p:grpSp>
      <p:grpSp>
        <p:nvGrpSpPr>
          <p:cNvPr name="Group 14" id="14"/>
          <p:cNvGrpSpPr/>
          <p:nvPr/>
        </p:nvGrpSpPr>
        <p:grpSpPr>
          <a:xfrm rot="0">
            <a:off x="1761173" y="916305"/>
            <a:ext cx="733425" cy="216217"/>
            <a:chOff x="0" y="0"/>
            <a:chExt cx="977900" cy="288290"/>
          </a:xfrm>
        </p:grpSpPr>
        <p:sp>
          <p:nvSpPr>
            <p:cNvPr name="Freeform 15" id="15"/>
            <p:cNvSpPr/>
            <p:nvPr/>
          </p:nvSpPr>
          <p:spPr>
            <a:xfrm flipH="false" flipV="false" rot="0">
              <a:off x="49530" y="48260"/>
              <a:ext cx="878840" cy="193040"/>
            </a:xfrm>
            <a:custGeom>
              <a:avLst/>
              <a:gdLst/>
              <a:ahLst/>
              <a:cxnLst/>
              <a:rect r="r" b="b" t="t" l="l"/>
              <a:pathLst>
                <a:path h="193040" w="878840">
                  <a:moveTo>
                    <a:pt x="839470" y="130810"/>
                  </a:moveTo>
                  <a:cubicBezTo>
                    <a:pt x="543560" y="135890"/>
                    <a:pt x="478790" y="144780"/>
                    <a:pt x="426720" y="156210"/>
                  </a:cubicBezTo>
                  <a:cubicBezTo>
                    <a:pt x="384810" y="165100"/>
                    <a:pt x="354330" y="181610"/>
                    <a:pt x="314960" y="187960"/>
                  </a:cubicBezTo>
                  <a:cubicBezTo>
                    <a:pt x="274320" y="193040"/>
                    <a:pt x="231140" y="193040"/>
                    <a:pt x="186690" y="189230"/>
                  </a:cubicBezTo>
                  <a:cubicBezTo>
                    <a:pt x="137160" y="184150"/>
                    <a:pt x="60960" y="176530"/>
                    <a:pt x="30480" y="157480"/>
                  </a:cubicBezTo>
                  <a:cubicBezTo>
                    <a:pt x="13970" y="147320"/>
                    <a:pt x="2540" y="132080"/>
                    <a:pt x="1270" y="118110"/>
                  </a:cubicBezTo>
                  <a:cubicBezTo>
                    <a:pt x="1270" y="105410"/>
                    <a:pt x="11430" y="86360"/>
                    <a:pt x="27940" y="77470"/>
                  </a:cubicBezTo>
                  <a:cubicBezTo>
                    <a:pt x="60960" y="58420"/>
                    <a:pt x="147320" y="77470"/>
                    <a:pt x="217170" y="67310"/>
                  </a:cubicBezTo>
                  <a:cubicBezTo>
                    <a:pt x="302260" y="55880"/>
                    <a:pt x="454660" y="2540"/>
                    <a:pt x="500380" y="2540"/>
                  </a:cubicBezTo>
                  <a:cubicBezTo>
                    <a:pt x="514350" y="2540"/>
                    <a:pt x="520700" y="3810"/>
                    <a:pt x="528320" y="8890"/>
                  </a:cubicBezTo>
                  <a:cubicBezTo>
                    <a:pt x="535940" y="13970"/>
                    <a:pt x="543560" y="24130"/>
                    <a:pt x="546100" y="34290"/>
                  </a:cubicBezTo>
                  <a:cubicBezTo>
                    <a:pt x="548640" y="43180"/>
                    <a:pt x="546100" y="54610"/>
                    <a:pt x="542290" y="63500"/>
                  </a:cubicBezTo>
                  <a:cubicBezTo>
                    <a:pt x="538480" y="71120"/>
                    <a:pt x="533400" y="77470"/>
                    <a:pt x="520700" y="82550"/>
                  </a:cubicBezTo>
                  <a:cubicBezTo>
                    <a:pt x="474980" y="100330"/>
                    <a:pt x="238760" y="83820"/>
                    <a:pt x="176530" y="92710"/>
                  </a:cubicBezTo>
                  <a:cubicBezTo>
                    <a:pt x="152400" y="96520"/>
                    <a:pt x="143510" y="96520"/>
                    <a:pt x="128270" y="105410"/>
                  </a:cubicBezTo>
                  <a:cubicBezTo>
                    <a:pt x="106680" y="118110"/>
                    <a:pt x="85090" y="158750"/>
                    <a:pt x="68580" y="167640"/>
                  </a:cubicBezTo>
                  <a:cubicBezTo>
                    <a:pt x="59690" y="172720"/>
                    <a:pt x="52070" y="176530"/>
                    <a:pt x="44450" y="173990"/>
                  </a:cubicBezTo>
                  <a:cubicBezTo>
                    <a:pt x="33020" y="170180"/>
                    <a:pt x="12700" y="152400"/>
                    <a:pt x="8890" y="142240"/>
                  </a:cubicBezTo>
                  <a:cubicBezTo>
                    <a:pt x="6350" y="133350"/>
                    <a:pt x="8890" y="124460"/>
                    <a:pt x="12700" y="116840"/>
                  </a:cubicBezTo>
                  <a:cubicBezTo>
                    <a:pt x="19050" y="109220"/>
                    <a:pt x="33020" y="97790"/>
                    <a:pt x="43180" y="96520"/>
                  </a:cubicBezTo>
                  <a:cubicBezTo>
                    <a:pt x="53340" y="95250"/>
                    <a:pt x="69850" y="101600"/>
                    <a:pt x="77470" y="109220"/>
                  </a:cubicBezTo>
                  <a:cubicBezTo>
                    <a:pt x="83820" y="118110"/>
                    <a:pt x="87630" y="134620"/>
                    <a:pt x="85090" y="144780"/>
                  </a:cubicBezTo>
                  <a:cubicBezTo>
                    <a:pt x="82550" y="154940"/>
                    <a:pt x="69850" y="167640"/>
                    <a:pt x="60960" y="171450"/>
                  </a:cubicBezTo>
                  <a:cubicBezTo>
                    <a:pt x="53340" y="175260"/>
                    <a:pt x="43180" y="175260"/>
                    <a:pt x="35560" y="171450"/>
                  </a:cubicBezTo>
                  <a:cubicBezTo>
                    <a:pt x="26670" y="167640"/>
                    <a:pt x="13970" y="154940"/>
                    <a:pt x="10160" y="146050"/>
                  </a:cubicBezTo>
                  <a:cubicBezTo>
                    <a:pt x="7620" y="138430"/>
                    <a:pt x="7620" y="130810"/>
                    <a:pt x="11430" y="120650"/>
                  </a:cubicBezTo>
                  <a:cubicBezTo>
                    <a:pt x="17780" y="104140"/>
                    <a:pt x="40640" y="76200"/>
                    <a:pt x="59690" y="60960"/>
                  </a:cubicBezTo>
                  <a:cubicBezTo>
                    <a:pt x="76200" y="45720"/>
                    <a:pt x="87630" y="35560"/>
                    <a:pt x="115570" y="26670"/>
                  </a:cubicBezTo>
                  <a:cubicBezTo>
                    <a:pt x="179070" y="6350"/>
                    <a:pt x="370840" y="0"/>
                    <a:pt x="445770" y="2540"/>
                  </a:cubicBezTo>
                  <a:cubicBezTo>
                    <a:pt x="485140" y="3810"/>
                    <a:pt x="521970" y="2540"/>
                    <a:pt x="535940" y="16510"/>
                  </a:cubicBezTo>
                  <a:cubicBezTo>
                    <a:pt x="546100" y="25400"/>
                    <a:pt x="548640" y="41910"/>
                    <a:pt x="546100" y="53340"/>
                  </a:cubicBezTo>
                  <a:cubicBezTo>
                    <a:pt x="543560" y="64770"/>
                    <a:pt x="535940" y="73660"/>
                    <a:pt x="520700" y="82550"/>
                  </a:cubicBezTo>
                  <a:cubicBezTo>
                    <a:pt x="477520" y="109220"/>
                    <a:pt x="313690" y="138430"/>
                    <a:pt x="224790" y="149860"/>
                  </a:cubicBezTo>
                  <a:cubicBezTo>
                    <a:pt x="153670" y="160020"/>
                    <a:pt x="64770" y="173990"/>
                    <a:pt x="30480" y="157480"/>
                  </a:cubicBezTo>
                  <a:cubicBezTo>
                    <a:pt x="13970" y="149860"/>
                    <a:pt x="3810" y="130810"/>
                    <a:pt x="1270" y="118110"/>
                  </a:cubicBezTo>
                  <a:cubicBezTo>
                    <a:pt x="0" y="107950"/>
                    <a:pt x="5080" y="96520"/>
                    <a:pt x="11430" y="88900"/>
                  </a:cubicBezTo>
                  <a:cubicBezTo>
                    <a:pt x="17780" y="82550"/>
                    <a:pt x="24130" y="76200"/>
                    <a:pt x="38100" y="73660"/>
                  </a:cubicBezTo>
                  <a:cubicBezTo>
                    <a:pt x="72390" y="68580"/>
                    <a:pt x="177800" y="101600"/>
                    <a:pt x="231140" y="105410"/>
                  </a:cubicBezTo>
                  <a:cubicBezTo>
                    <a:pt x="267970" y="107950"/>
                    <a:pt x="284480" y="107950"/>
                    <a:pt x="323850" y="104140"/>
                  </a:cubicBezTo>
                  <a:cubicBezTo>
                    <a:pt x="393700" y="96520"/>
                    <a:pt x="516890" y="58420"/>
                    <a:pt x="608330" y="50800"/>
                  </a:cubicBezTo>
                  <a:cubicBezTo>
                    <a:pt x="690880" y="43180"/>
                    <a:pt x="811530" y="41910"/>
                    <a:pt x="848360" y="53340"/>
                  </a:cubicBezTo>
                  <a:cubicBezTo>
                    <a:pt x="861060" y="57150"/>
                    <a:pt x="866140" y="62230"/>
                    <a:pt x="871220" y="69850"/>
                  </a:cubicBezTo>
                  <a:cubicBezTo>
                    <a:pt x="876300" y="76200"/>
                    <a:pt x="878840" y="87630"/>
                    <a:pt x="877570" y="96520"/>
                  </a:cubicBezTo>
                  <a:cubicBezTo>
                    <a:pt x="876300" y="104140"/>
                    <a:pt x="871220" y="114300"/>
                    <a:pt x="864870" y="120650"/>
                  </a:cubicBezTo>
                  <a:cubicBezTo>
                    <a:pt x="858520" y="125730"/>
                    <a:pt x="839470" y="130810"/>
                    <a:pt x="839470" y="130810"/>
                  </a:cubicBezTo>
                </a:path>
              </a:pathLst>
            </a:custGeom>
            <a:solidFill>
              <a:srgbClr val="E7191F"/>
            </a:solidFill>
            <a:ln cap="sq">
              <a:noFill/>
              <a:prstDash val="solid"/>
              <a:miter/>
            </a:ln>
          </p:spPr>
        </p:sp>
      </p:grpSp>
      <p:sp>
        <p:nvSpPr>
          <p:cNvPr name="Freeform 16" id="16"/>
          <p:cNvSpPr/>
          <p:nvPr/>
        </p:nvSpPr>
        <p:spPr>
          <a:xfrm flipH="false" flipV="false" rot="0">
            <a:off x="1691640" y="3599405"/>
            <a:ext cx="4093405" cy="1234639"/>
          </a:xfrm>
          <a:custGeom>
            <a:avLst/>
            <a:gdLst/>
            <a:ahLst/>
            <a:cxnLst/>
            <a:rect r="r" b="b" t="t" l="l"/>
            <a:pathLst>
              <a:path h="1234639" w="4093405">
                <a:moveTo>
                  <a:pt x="0" y="0"/>
                </a:moveTo>
                <a:lnTo>
                  <a:pt x="4093405" y="0"/>
                </a:lnTo>
                <a:lnTo>
                  <a:pt x="4093405" y="1234639"/>
                </a:lnTo>
                <a:lnTo>
                  <a:pt x="0" y="1234639"/>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7" id="17"/>
          <p:cNvSpPr/>
          <p:nvPr/>
        </p:nvSpPr>
        <p:spPr>
          <a:xfrm flipH="false" flipV="false" rot="2003862">
            <a:off x="6090075" y="8534729"/>
            <a:ext cx="1381592" cy="1271065"/>
          </a:xfrm>
          <a:custGeom>
            <a:avLst/>
            <a:gdLst/>
            <a:ahLst/>
            <a:cxnLst/>
            <a:rect r="r" b="b" t="t" l="l"/>
            <a:pathLst>
              <a:path h="1271065" w="1381592">
                <a:moveTo>
                  <a:pt x="0" y="0"/>
                </a:moveTo>
                <a:lnTo>
                  <a:pt x="1381592" y="0"/>
                </a:lnTo>
                <a:lnTo>
                  <a:pt x="1381592" y="1271064"/>
                </a:lnTo>
                <a:lnTo>
                  <a:pt x="0" y="1271064"/>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8" id="18"/>
          <p:cNvSpPr/>
          <p:nvPr/>
        </p:nvSpPr>
        <p:spPr>
          <a:xfrm flipH="false" flipV="false" rot="0">
            <a:off x="5854319" y="3398651"/>
            <a:ext cx="1913622" cy="1636147"/>
          </a:xfrm>
          <a:custGeom>
            <a:avLst/>
            <a:gdLst/>
            <a:ahLst/>
            <a:cxnLst/>
            <a:rect r="r" b="b" t="t" l="l"/>
            <a:pathLst>
              <a:path h="1636147" w="1913622">
                <a:moveTo>
                  <a:pt x="0" y="0"/>
                </a:moveTo>
                <a:lnTo>
                  <a:pt x="1913622" y="0"/>
                </a:lnTo>
                <a:lnTo>
                  <a:pt x="1913622" y="1636147"/>
                </a:lnTo>
                <a:lnTo>
                  <a:pt x="0" y="1636147"/>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9" id="19"/>
          <p:cNvSpPr/>
          <p:nvPr/>
        </p:nvSpPr>
        <p:spPr>
          <a:xfrm flipH="false" flipV="false" rot="0">
            <a:off x="-61785" y="3670286"/>
            <a:ext cx="1863325" cy="1331430"/>
          </a:xfrm>
          <a:custGeom>
            <a:avLst/>
            <a:gdLst/>
            <a:ahLst/>
            <a:cxnLst/>
            <a:rect r="r" b="b" t="t" l="l"/>
            <a:pathLst>
              <a:path h="1331430" w="1863325">
                <a:moveTo>
                  <a:pt x="0" y="0"/>
                </a:moveTo>
                <a:lnTo>
                  <a:pt x="1863325" y="0"/>
                </a:lnTo>
                <a:lnTo>
                  <a:pt x="1863325" y="1331430"/>
                </a:lnTo>
                <a:lnTo>
                  <a:pt x="0" y="1331430"/>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TextBox 20" id="20"/>
          <p:cNvSpPr txBox="true"/>
          <p:nvPr/>
        </p:nvSpPr>
        <p:spPr>
          <a:xfrm rot="0">
            <a:off x="82051" y="3978490"/>
            <a:ext cx="7379133" cy="293102"/>
          </a:xfrm>
          <a:prstGeom prst="rect">
            <a:avLst/>
          </a:prstGeom>
        </p:spPr>
        <p:txBody>
          <a:bodyPr anchor="t" rtlCol="false" tIns="0" lIns="0" bIns="0" rIns="0">
            <a:spAutoFit/>
          </a:bodyPr>
          <a:lstStyle/>
          <a:p>
            <a:pPr algn="ctr">
              <a:lnSpc>
                <a:spcPts val="2168"/>
              </a:lnSpc>
            </a:pPr>
            <a:r>
              <a:rPr lang="en-US" sz="2105" spc="155">
                <a:solidFill>
                  <a:srgbClr val="000000"/>
                </a:solidFill>
                <a:latin typeface="Raleway Bold"/>
              </a:rPr>
              <a:t>COSTA INFORMALIA</a:t>
            </a:r>
          </a:p>
        </p:txBody>
      </p:sp>
      <p:sp>
        <p:nvSpPr>
          <p:cNvPr name="TextBox 21" id="21"/>
          <p:cNvSpPr txBox="true"/>
          <p:nvPr/>
        </p:nvSpPr>
        <p:spPr>
          <a:xfrm rot="0">
            <a:off x="433569" y="5763716"/>
            <a:ext cx="6731736" cy="3212465"/>
          </a:xfrm>
          <a:prstGeom prst="rect">
            <a:avLst/>
          </a:prstGeom>
        </p:spPr>
        <p:txBody>
          <a:bodyPr anchor="t" rtlCol="false" tIns="0" lIns="0" bIns="0" rIns="0">
            <a:spAutoFit/>
          </a:bodyPr>
          <a:lstStyle/>
          <a:p>
            <a:pPr>
              <a:lnSpc>
                <a:spcPts val="1960"/>
              </a:lnSpc>
            </a:pPr>
            <a:r>
              <a:rPr lang="en-US" sz="1400" spc="35">
                <a:solidFill>
                  <a:srgbClr val="FFFFFF"/>
                </a:solidFill>
                <a:latin typeface="Raleway Bold"/>
              </a:rPr>
              <a:t>Te damos la bienvenida a Costa INFORMALIA, la segunda de nuestras islas del Aprendizaje Computacional. </a:t>
            </a:r>
          </a:p>
          <a:p>
            <a:pPr>
              <a:lnSpc>
                <a:spcPts val="1960"/>
              </a:lnSpc>
            </a:pPr>
          </a:p>
          <a:p>
            <a:pPr>
              <a:lnSpc>
                <a:spcPts val="1960"/>
              </a:lnSpc>
            </a:pPr>
            <a:r>
              <a:rPr lang="en-US" sz="1400" spc="35">
                <a:solidFill>
                  <a:srgbClr val="FFFFFF"/>
                </a:solidFill>
                <a:latin typeface="Raleway Bold"/>
              </a:rPr>
              <a:t>Aquí, cada actividad se convierte en un reto que tratamos de solucionar utilizando nuestra mente y nuestras manos. No necesitaremos pantallas solo el 100% de nuestra creatividad.</a:t>
            </a:r>
          </a:p>
          <a:p>
            <a:pPr>
              <a:lnSpc>
                <a:spcPts val="1960"/>
              </a:lnSpc>
            </a:pPr>
          </a:p>
          <a:p>
            <a:pPr marL="0" indent="0" lvl="1">
              <a:lnSpc>
                <a:spcPts val="1960"/>
              </a:lnSpc>
            </a:pPr>
            <a:r>
              <a:rPr lang="en-US" sz="1400">
                <a:solidFill>
                  <a:srgbClr val="FFFFFF"/>
                </a:solidFill>
                <a:latin typeface="Raleway Bold"/>
              </a:rPr>
              <a:t>Hoy en día, estar equipado para navegar y participar de manera informada en el mundo de la comunicación y la información. es fundamental tanto en el ámbito personal como en el profesional. Formarse en este área significa tener capacidad de analizar de manera crítica la información, discernir entre diferentes fuentes y aplicar el pensamiento crítico en la creación y consumo de contenido.</a:t>
            </a:r>
          </a:p>
        </p:txBody>
      </p:sp>
      <p:sp>
        <p:nvSpPr>
          <p:cNvPr name="TextBox 22" id="22"/>
          <p:cNvSpPr txBox="true"/>
          <p:nvPr/>
        </p:nvSpPr>
        <p:spPr>
          <a:xfrm rot="0">
            <a:off x="2469667" y="9780620"/>
            <a:ext cx="2694845" cy="726406"/>
          </a:xfrm>
          <a:prstGeom prst="rect">
            <a:avLst/>
          </a:prstGeom>
        </p:spPr>
        <p:txBody>
          <a:bodyPr anchor="t" rtlCol="false" tIns="0" lIns="0" bIns="0" rIns="0">
            <a:spAutoFit/>
          </a:bodyPr>
          <a:lstStyle/>
          <a:p>
            <a:pPr algn="ctr" marL="0" indent="0" lvl="1">
              <a:lnSpc>
                <a:spcPts val="1436"/>
              </a:lnSpc>
            </a:pPr>
            <a:r>
              <a:rPr lang="en-US" sz="1026" spc="25">
                <a:solidFill>
                  <a:srgbClr val="2F4052"/>
                </a:solidFill>
                <a:latin typeface="Raleway Bold"/>
              </a:rPr>
              <a:t>COMPUTACIONAL+: Plataforma de Recursos Educativos Abiertos de Pensamiento Computacional para colectivos de baja cualificación</a:t>
            </a:r>
          </a:p>
        </p:txBody>
      </p:sp>
      <p:sp>
        <p:nvSpPr>
          <p:cNvPr name="TextBox 23" id="23"/>
          <p:cNvSpPr txBox="true"/>
          <p:nvPr/>
        </p:nvSpPr>
        <p:spPr>
          <a:xfrm rot="0">
            <a:off x="1397437" y="194629"/>
            <a:ext cx="1115258" cy="431798"/>
          </a:xfrm>
          <a:prstGeom prst="rect">
            <a:avLst/>
          </a:prstGeom>
        </p:spPr>
        <p:txBody>
          <a:bodyPr anchor="t" rtlCol="false" tIns="0" lIns="0" bIns="0" rIns="0">
            <a:spAutoFit/>
          </a:bodyPr>
          <a:lstStyle/>
          <a:p>
            <a:pPr algn="ctr" marL="0" indent="0" lvl="0">
              <a:lnSpc>
                <a:spcPts val="3500"/>
              </a:lnSpc>
              <a:spcBef>
                <a:spcPct val="0"/>
              </a:spcBef>
            </a:pPr>
            <a:r>
              <a:rPr lang="en-US" sz="2500">
                <a:solidFill>
                  <a:srgbClr val="FFFFFF"/>
                </a:solidFill>
                <a:latin typeface="Open Sans Bold"/>
              </a:rPr>
              <a:t>COSTA </a:t>
            </a:r>
          </a:p>
        </p:txBody>
      </p:sp>
      <p:sp>
        <p:nvSpPr>
          <p:cNvPr name="TextBox 24" id="24"/>
          <p:cNvSpPr txBox="true"/>
          <p:nvPr/>
        </p:nvSpPr>
        <p:spPr>
          <a:xfrm rot="0">
            <a:off x="1120107" y="830587"/>
            <a:ext cx="1455658" cy="297178"/>
          </a:xfrm>
          <a:prstGeom prst="rect">
            <a:avLst/>
          </a:prstGeom>
        </p:spPr>
        <p:txBody>
          <a:bodyPr anchor="t" rtlCol="false" tIns="0" lIns="0" bIns="0" rIns="0">
            <a:spAutoFit/>
          </a:bodyPr>
          <a:lstStyle/>
          <a:p>
            <a:pPr algn="ctr" marL="0" indent="0" lvl="0">
              <a:lnSpc>
                <a:spcPts val="2520"/>
              </a:lnSpc>
              <a:spcBef>
                <a:spcPct val="0"/>
              </a:spcBef>
            </a:pPr>
            <a:r>
              <a:rPr lang="en-US" sz="1800">
                <a:solidFill>
                  <a:srgbClr val="FFFFFF"/>
                </a:solidFill>
                <a:latin typeface="Open Sans Bold"/>
              </a:rPr>
              <a:t>INFORMALIA</a:t>
            </a:r>
          </a:p>
        </p:txBody>
      </p:sp>
      <p:sp>
        <p:nvSpPr>
          <p:cNvPr name="TextBox 25" id="25"/>
          <p:cNvSpPr txBox="true"/>
          <p:nvPr/>
        </p:nvSpPr>
        <p:spPr>
          <a:xfrm rot="0">
            <a:off x="48776" y="4919769"/>
            <a:ext cx="7379133" cy="507859"/>
          </a:xfrm>
          <a:prstGeom prst="rect">
            <a:avLst/>
          </a:prstGeom>
        </p:spPr>
        <p:txBody>
          <a:bodyPr anchor="t" rtlCol="false" tIns="0" lIns="0" bIns="0" rIns="0">
            <a:spAutoFit/>
          </a:bodyPr>
          <a:lstStyle/>
          <a:p>
            <a:pPr algn="ctr">
              <a:lnSpc>
                <a:spcPts val="2168"/>
              </a:lnSpc>
            </a:pPr>
          </a:p>
          <a:p>
            <a:pPr algn="ctr">
              <a:lnSpc>
                <a:spcPts val="1756"/>
              </a:lnSpc>
            </a:pPr>
            <a:r>
              <a:rPr lang="en-US" sz="1705" spc="126">
                <a:solidFill>
                  <a:srgbClr val="FFFFFF"/>
                </a:solidFill>
                <a:latin typeface="Raleway Bold"/>
              </a:rPr>
              <a:t>EL PARAÍSO DE LA ALFABETIZACIÓN INFORMACIONAL</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61785" y="5219564"/>
            <a:ext cx="7683569" cy="4345252"/>
            <a:chOff x="0" y="0"/>
            <a:chExt cx="3526543" cy="1994349"/>
          </a:xfrm>
        </p:grpSpPr>
        <p:sp>
          <p:nvSpPr>
            <p:cNvPr name="Freeform 3" id="3"/>
            <p:cNvSpPr/>
            <p:nvPr/>
          </p:nvSpPr>
          <p:spPr>
            <a:xfrm flipH="false" flipV="false" rot="0">
              <a:off x="0" y="0"/>
              <a:ext cx="3526543" cy="1994349"/>
            </a:xfrm>
            <a:custGeom>
              <a:avLst/>
              <a:gdLst/>
              <a:ahLst/>
              <a:cxnLst/>
              <a:rect r="r" b="b" t="t" l="l"/>
              <a:pathLst>
                <a:path h="1994349" w="3526543">
                  <a:moveTo>
                    <a:pt x="0" y="0"/>
                  </a:moveTo>
                  <a:lnTo>
                    <a:pt x="3526543" y="0"/>
                  </a:lnTo>
                  <a:lnTo>
                    <a:pt x="3526543" y="1994349"/>
                  </a:lnTo>
                  <a:lnTo>
                    <a:pt x="0" y="1994349"/>
                  </a:lnTo>
                  <a:close/>
                </a:path>
              </a:pathLst>
            </a:custGeom>
            <a:solidFill>
              <a:srgbClr val="4EA849"/>
            </a:solidFill>
            <a:ln w="19050" cap="sq">
              <a:solidFill>
                <a:srgbClr val="FFFFFF"/>
              </a:solidFill>
              <a:prstDash val="solid"/>
              <a:miter/>
            </a:ln>
          </p:spPr>
        </p:sp>
        <p:sp>
          <p:nvSpPr>
            <p:cNvPr name="TextBox 4" id="4"/>
            <p:cNvSpPr txBox="true"/>
            <p:nvPr/>
          </p:nvSpPr>
          <p:spPr>
            <a:xfrm>
              <a:off x="0" y="-28575"/>
              <a:ext cx="3526543" cy="2022924"/>
            </a:xfrm>
            <a:prstGeom prst="rect">
              <a:avLst/>
            </a:prstGeom>
          </p:spPr>
          <p:txBody>
            <a:bodyPr anchor="ctr" rtlCol="false" tIns="26030" lIns="26030" bIns="26030" rIns="26030"/>
            <a:lstStyle/>
            <a:p>
              <a:pPr algn="ctr">
                <a:lnSpc>
                  <a:spcPts val="1424"/>
                </a:lnSpc>
              </a:pPr>
            </a:p>
          </p:txBody>
        </p:sp>
      </p:grpSp>
      <p:sp>
        <p:nvSpPr>
          <p:cNvPr name="Freeform 5" id="5"/>
          <p:cNvSpPr/>
          <p:nvPr/>
        </p:nvSpPr>
        <p:spPr>
          <a:xfrm flipH="true" flipV="false" rot="0">
            <a:off x="0" y="-987432"/>
            <a:ext cx="7560000" cy="4882712"/>
          </a:xfrm>
          <a:custGeom>
            <a:avLst/>
            <a:gdLst/>
            <a:ahLst/>
            <a:cxnLst/>
            <a:rect r="r" b="b" t="t" l="l"/>
            <a:pathLst>
              <a:path h="4882712" w="7560000">
                <a:moveTo>
                  <a:pt x="7560000" y="0"/>
                </a:moveTo>
                <a:lnTo>
                  <a:pt x="0" y="0"/>
                </a:lnTo>
                <a:lnTo>
                  <a:pt x="0" y="4882712"/>
                </a:lnTo>
                <a:lnTo>
                  <a:pt x="7560000" y="4882712"/>
                </a:lnTo>
                <a:lnTo>
                  <a:pt x="7560000" y="0"/>
                </a:lnTo>
                <a:close/>
              </a:path>
            </a:pathLst>
          </a:custGeom>
          <a:blipFill>
            <a:blip r:embed="rId2"/>
            <a:stretch>
              <a:fillRect l="0" t="-27415" r="0" b="-27415"/>
            </a:stretch>
          </a:blipFill>
        </p:spPr>
      </p:sp>
      <p:grpSp>
        <p:nvGrpSpPr>
          <p:cNvPr name="Group 6" id="6"/>
          <p:cNvGrpSpPr/>
          <p:nvPr/>
        </p:nvGrpSpPr>
        <p:grpSpPr>
          <a:xfrm rot="0">
            <a:off x="0" y="3102110"/>
            <a:ext cx="7560000" cy="440891"/>
            <a:chOff x="0" y="0"/>
            <a:chExt cx="2709333" cy="158005"/>
          </a:xfrm>
        </p:grpSpPr>
        <p:sp>
          <p:nvSpPr>
            <p:cNvPr name="Freeform 7" id="7"/>
            <p:cNvSpPr/>
            <p:nvPr/>
          </p:nvSpPr>
          <p:spPr>
            <a:xfrm flipH="false" flipV="false" rot="0">
              <a:off x="0" y="0"/>
              <a:ext cx="2709333" cy="158005"/>
            </a:xfrm>
            <a:custGeom>
              <a:avLst/>
              <a:gdLst/>
              <a:ahLst/>
              <a:cxnLst/>
              <a:rect r="r" b="b" t="t" l="l"/>
              <a:pathLst>
                <a:path h="158005" w="2709333">
                  <a:moveTo>
                    <a:pt x="0" y="0"/>
                  </a:moveTo>
                  <a:lnTo>
                    <a:pt x="2709333" y="0"/>
                  </a:lnTo>
                  <a:lnTo>
                    <a:pt x="2709333" y="158005"/>
                  </a:lnTo>
                  <a:lnTo>
                    <a:pt x="0" y="158005"/>
                  </a:lnTo>
                  <a:close/>
                </a:path>
              </a:pathLst>
            </a:custGeom>
            <a:solidFill>
              <a:srgbClr val="4EA849"/>
            </a:solidFill>
          </p:spPr>
        </p:sp>
        <p:sp>
          <p:nvSpPr>
            <p:cNvPr name="TextBox 8" id="8"/>
            <p:cNvSpPr txBox="true"/>
            <p:nvPr/>
          </p:nvSpPr>
          <p:spPr>
            <a:xfrm>
              <a:off x="0" y="-38100"/>
              <a:ext cx="2709333" cy="196105"/>
            </a:xfrm>
            <a:prstGeom prst="rect">
              <a:avLst/>
            </a:prstGeom>
          </p:spPr>
          <p:txBody>
            <a:bodyPr anchor="ctr" rtlCol="false" tIns="50800" lIns="50800" bIns="50800" rIns="50800"/>
            <a:lstStyle/>
            <a:p>
              <a:pPr algn="ctr">
                <a:lnSpc>
                  <a:spcPts val="1800"/>
                </a:lnSpc>
              </a:pPr>
            </a:p>
          </p:txBody>
        </p:sp>
      </p:grpSp>
      <p:grpSp>
        <p:nvGrpSpPr>
          <p:cNvPr name="Group 9" id="9"/>
          <p:cNvGrpSpPr/>
          <p:nvPr/>
        </p:nvGrpSpPr>
        <p:grpSpPr>
          <a:xfrm rot="0">
            <a:off x="0" y="3543001"/>
            <a:ext cx="7560000" cy="1884876"/>
            <a:chOff x="0" y="0"/>
            <a:chExt cx="2709333" cy="675497"/>
          </a:xfrm>
        </p:grpSpPr>
        <p:sp>
          <p:nvSpPr>
            <p:cNvPr name="Freeform 10" id="10"/>
            <p:cNvSpPr/>
            <p:nvPr/>
          </p:nvSpPr>
          <p:spPr>
            <a:xfrm flipH="false" flipV="false" rot="0">
              <a:off x="0" y="0"/>
              <a:ext cx="2709333" cy="675497"/>
            </a:xfrm>
            <a:custGeom>
              <a:avLst/>
              <a:gdLst/>
              <a:ahLst/>
              <a:cxnLst/>
              <a:rect r="r" b="b" t="t" l="l"/>
              <a:pathLst>
                <a:path h="675497" w="2709333">
                  <a:moveTo>
                    <a:pt x="0" y="0"/>
                  </a:moveTo>
                  <a:lnTo>
                    <a:pt x="2709333" y="0"/>
                  </a:lnTo>
                  <a:lnTo>
                    <a:pt x="2709333" y="675497"/>
                  </a:lnTo>
                  <a:lnTo>
                    <a:pt x="0" y="675497"/>
                  </a:lnTo>
                  <a:close/>
                </a:path>
              </a:pathLst>
            </a:custGeom>
            <a:solidFill>
              <a:srgbClr val="A0C478"/>
            </a:solidFill>
          </p:spPr>
        </p:sp>
        <p:sp>
          <p:nvSpPr>
            <p:cNvPr name="TextBox 11" id="11"/>
            <p:cNvSpPr txBox="true"/>
            <p:nvPr/>
          </p:nvSpPr>
          <p:spPr>
            <a:xfrm>
              <a:off x="0" y="-38100"/>
              <a:ext cx="2709333" cy="713597"/>
            </a:xfrm>
            <a:prstGeom prst="rect">
              <a:avLst/>
            </a:prstGeom>
          </p:spPr>
          <p:txBody>
            <a:bodyPr anchor="ctr" rtlCol="false" tIns="50800" lIns="50800" bIns="50800" rIns="50800"/>
            <a:lstStyle/>
            <a:p>
              <a:pPr algn="ctr">
                <a:lnSpc>
                  <a:spcPts val="1800"/>
                </a:lnSpc>
              </a:pPr>
            </a:p>
          </p:txBody>
        </p:sp>
      </p:grpSp>
      <p:sp>
        <p:nvSpPr>
          <p:cNvPr name="Freeform 12" id="12"/>
          <p:cNvSpPr/>
          <p:nvPr/>
        </p:nvSpPr>
        <p:spPr>
          <a:xfrm flipH="false" flipV="false" rot="0">
            <a:off x="5540741" y="9716706"/>
            <a:ext cx="1624564" cy="771482"/>
          </a:xfrm>
          <a:custGeom>
            <a:avLst/>
            <a:gdLst/>
            <a:ahLst/>
            <a:cxnLst/>
            <a:rect r="r" b="b" t="t" l="l"/>
            <a:pathLst>
              <a:path h="771482" w="1624564">
                <a:moveTo>
                  <a:pt x="0" y="0"/>
                </a:moveTo>
                <a:lnTo>
                  <a:pt x="1624564" y="0"/>
                </a:lnTo>
                <a:lnTo>
                  <a:pt x="1624564" y="771482"/>
                </a:lnTo>
                <a:lnTo>
                  <a:pt x="0" y="771482"/>
                </a:lnTo>
                <a:lnTo>
                  <a:pt x="0" y="0"/>
                </a:lnTo>
                <a:close/>
              </a:path>
            </a:pathLst>
          </a:custGeom>
          <a:blipFill>
            <a:blip r:embed="rId3"/>
            <a:stretch>
              <a:fillRect l="0" t="0" r="0" b="0"/>
            </a:stretch>
          </a:blipFill>
        </p:spPr>
      </p:sp>
      <p:sp>
        <p:nvSpPr>
          <p:cNvPr name="Freeform 13" id="13"/>
          <p:cNvSpPr/>
          <p:nvPr/>
        </p:nvSpPr>
        <p:spPr>
          <a:xfrm flipH="false" flipV="false" rot="0">
            <a:off x="433569" y="9766431"/>
            <a:ext cx="1671166" cy="783359"/>
          </a:xfrm>
          <a:custGeom>
            <a:avLst/>
            <a:gdLst/>
            <a:ahLst/>
            <a:cxnLst/>
            <a:rect r="r" b="b" t="t" l="l"/>
            <a:pathLst>
              <a:path h="783359" w="1671166">
                <a:moveTo>
                  <a:pt x="0" y="0"/>
                </a:moveTo>
                <a:lnTo>
                  <a:pt x="1671166" y="0"/>
                </a:lnTo>
                <a:lnTo>
                  <a:pt x="1671166" y="783359"/>
                </a:lnTo>
                <a:lnTo>
                  <a:pt x="0" y="783359"/>
                </a:lnTo>
                <a:lnTo>
                  <a:pt x="0" y="0"/>
                </a:lnTo>
                <a:close/>
              </a:path>
            </a:pathLst>
          </a:custGeom>
          <a:blipFill>
            <a:blip r:embed="rId4"/>
            <a:stretch>
              <a:fillRect l="0" t="0" r="0" b="0"/>
            </a:stretch>
          </a:blipFill>
        </p:spPr>
      </p:sp>
      <p:grpSp>
        <p:nvGrpSpPr>
          <p:cNvPr name="Group 14" id="14"/>
          <p:cNvGrpSpPr/>
          <p:nvPr/>
        </p:nvGrpSpPr>
        <p:grpSpPr>
          <a:xfrm rot="0">
            <a:off x="1303020" y="439103"/>
            <a:ext cx="94298" cy="92392"/>
            <a:chOff x="0" y="0"/>
            <a:chExt cx="125730" cy="123190"/>
          </a:xfrm>
        </p:grpSpPr>
        <p:sp>
          <p:nvSpPr>
            <p:cNvPr name="Freeform 15" id="15"/>
            <p:cNvSpPr/>
            <p:nvPr/>
          </p:nvSpPr>
          <p:spPr>
            <a:xfrm flipH="false" flipV="false" rot="0">
              <a:off x="48260" y="48260"/>
              <a:ext cx="25400" cy="26670"/>
            </a:xfrm>
            <a:custGeom>
              <a:avLst/>
              <a:gdLst/>
              <a:ahLst/>
              <a:cxnLst/>
              <a:rect r="r" b="b" t="t" l="l"/>
              <a:pathLst>
                <a:path h="26670" w="25400">
                  <a:moveTo>
                    <a:pt x="25400" y="8890"/>
                  </a:moveTo>
                  <a:cubicBezTo>
                    <a:pt x="15240" y="26670"/>
                    <a:pt x="5080" y="22860"/>
                    <a:pt x="2540" y="19050"/>
                  </a:cubicBezTo>
                  <a:cubicBezTo>
                    <a:pt x="0" y="15240"/>
                    <a:pt x="2540" y="5080"/>
                    <a:pt x="6350" y="2540"/>
                  </a:cubicBezTo>
                  <a:cubicBezTo>
                    <a:pt x="8890" y="0"/>
                    <a:pt x="22860" y="3810"/>
                    <a:pt x="22860" y="3810"/>
                  </a:cubicBezTo>
                </a:path>
              </a:pathLst>
            </a:custGeom>
            <a:solidFill>
              <a:srgbClr val="0571D3"/>
            </a:solidFill>
            <a:ln cap="sq">
              <a:noFill/>
              <a:prstDash val="solid"/>
              <a:miter/>
            </a:ln>
          </p:spPr>
        </p:sp>
      </p:grpSp>
      <p:grpSp>
        <p:nvGrpSpPr>
          <p:cNvPr name="Group 16" id="16"/>
          <p:cNvGrpSpPr/>
          <p:nvPr/>
        </p:nvGrpSpPr>
        <p:grpSpPr>
          <a:xfrm rot="0">
            <a:off x="1691640" y="297180"/>
            <a:ext cx="821055" cy="284797"/>
            <a:chOff x="0" y="0"/>
            <a:chExt cx="1094740" cy="379730"/>
          </a:xfrm>
        </p:grpSpPr>
        <p:sp>
          <p:nvSpPr>
            <p:cNvPr name="Freeform 17" id="17"/>
            <p:cNvSpPr/>
            <p:nvPr/>
          </p:nvSpPr>
          <p:spPr>
            <a:xfrm flipH="false" flipV="false" rot="0">
              <a:off x="49530" y="45720"/>
              <a:ext cx="995680" cy="289560"/>
            </a:xfrm>
            <a:custGeom>
              <a:avLst/>
              <a:gdLst/>
              <a:ahLst/>
              <a:cxnLst/>
              <a:rect r="r" b="b" t="t" l="l"/>
              <a:pathLst>
                <a:path h="289560" w="995680">
                  <a:moveTo>
                    <a:pt x="189230" y="5080"/>
                  </a:moveTo>
                  <a:cubicBezTo>
                    <a:pt x="438150" y="26670"/>
                    <a:pt x="737870" y="0"/>
                    <a:pt x="797560" y="22860"/>
                  </a:cubicBezTo>
                  <a:cubicBezTo>
                    <a:pt x="812800" y="29210"/>
                    <a:pt x="820420" y="36830"/>
                    <a:pt x="824230" y="46990"/>
                  </a:cubicBezTo>
                  <a:cubicBezTo>
                    <a:pt x="826770" y="55880"/>
                    <a:pt x="824230" y="73660"/>
                    <a:pt x="819150" y="81280"/>
                  </a:cubicBezTo>
                  <a:cubicBezTo>
                    <a:pt x="815340" y="88900"/>
                    <a:pt x="810260" y="92710"/>
                    <a:pt x="797560" y="97790"/>
                  </a:cubicBezTo>
                  <a:cubicBezTo>
                    <a:pt x="751840" y="114300"/>
                    <a:pt x="575310" y="127000"/>
                    <a:pt x="457200" y="137160"/>
                  </a:cubicBezTo>
                  <a:cubicBezTo>
                    <a:pt x="332740" y="149860"/>
                    <a:pt x="118110" y="181610"/>
                    <a:pt x="67310" y="165100"/>
                  </a:cubicBezTo>
                  <a:cubicBezTo>
                    <a:pt x="53340" y="160020"/>
                    <a:pt x="46990" y="153670"/>
                    <a:pt x="44450" y="144780"/>
                  </a:cubicBezTo>
                  <a:cubicBezTo>
                    <a:pt x="40640" y="135890"/>
                    <a:pt x="40640" y="120650"/>
                    <a:pt x="46990" y="113030"/>
                  </a:cubicBezTo>
                  <a:cubicBezTo>
                    <a:pt x="57150" y="101600"/>
                    <a:pt x="80010" y="100330"/>
                    <a:pt x="115570" y="97790"/>
                  </a:cubicBezTo>
                  <a:cubicBezTo>
                    <a:pt x="229870" y="87630"/>
                    <a:pt x="779780" y="113030"/>
                    <a:pt x="862330" y="135890"/>
                  </a:cubicBezTo>
                  <a:cubicBezTo>
                    <a:pt x="880110" y="140970"/>
                    <a:pt x="886460" y="143510"/>
                    <a:pt x="891540" y="152400"/>
                  </a:cubicBezTo>
                  <a:cubicBezTo>
                    <a:pt x="897890" y="160020"/>
                    <a:pt x="900430" y="176530"/>
                    <a:pt x="895350" y="185420"/>
                  </a:cubicBezTo>
                  <a:cubicBezTo>
                    <a:pt x="891540" y="195580"/>
                    <a:pt x="881380" y="203200"/>
                    <a:pt x="862330" y="208280"/>
                  </a:cubicBezTo>
                  <a:cubicBezTo>
                    <a:pt x="802640" y="226060"/>
                    <a:pt x="506730" y="231140"/>
                    <a:pt x="459740" y="203200"/>
                  </a:cubicBezTo>
                  <a:cubicBezTo>
                    <a:pt x="444500" y="194310"/>
                    <a:pt x="440690" y="179070"/>
                    <a:pt x="441960" y="168910"/>
                  </a:cubicBezTo>
                  <a:cubicBezTo>
                    <a:pt x="441960" y="158750"/>
                    <a:pt x="448310" y="149860"/>
                    <a:pt x="459740" y="142240"/>
                  </a:cubicBezTo>
                  <a:cubicBezTo>
                    <a:pt x="490220" y="120650"/>
                    <a:pt x="603250" y="92710"/>
                    <a:pt x="673100" y="85090"/>
                  </a:cubicBezTo>
                  <a:cubicBezTo>
                    <a:pt x="739140" y="77470"/>
                    <a:pt x="838200" y="71120"/>
                    <a:pt x="868680" y="90170"/>
                  </a:cubicBezTo>
                  <a:cubicBezTo>
                    <a:pt x="882650" y="99060"/>
                    <a:pt x="890270" y="118110"/>
                    <a:pt x="887730" y="129540"/>
                  </a:cubicBezTo>
                  <a:cubicBezTo>
                    <a:pt x="886460" y="142240"/>
                    <a:pt x="873760" y="154940"/>
                    <a:pt x="858520" y="162560"/>
                  </a:cubicBezTo>
                  <a:cubicBezTo>
                    <a:pt x="830580" y="175260"/>
                    <a:pt x="783590" y="163830"/>
                    <a:pt x="723900" y="172720"/>
                  </a:cubicBezTo>
                  <a:cubicBezTo>
                    <a:pt x="607060" y="189230"/>
                    <a:pt x="327660" y="270510"/>
                    <a:pt x="203200" y="281940"/>
                  </a:cubicBezTo>
                  <a:cubicBezTo>
                    <a:pt x="135890" y="288290"/>
                    <a:pt x="81280" y="289560"/>
                    <a:pt x="45720" y="278130"/>
                  </a:cubicBezTo>
                  <a:cubicBezTo>
                    <a:pt x="26670" y="273050"/>
                    <a:pt x="11430" y="262890"/>
                    <a:pt x="5080" y="250190"/>
                  </a:cubicBezTo>
                  <a:cubicBezTo>
                    <a:pt x="0" y="240030"/>
                    <a:pt x="0" y="224790"/>
                    <a:pt x="6350" y="213360"/>
                  </a:cubicBezTo>
                  <a:cubicBezTo>
                    <a:pt x="19050" y="194310"/>
                    <a:pt x="55880" y="177800"/>
                    <a:pt x="95250" y="163830"/>
                  </a:cubicBezTo>
                  <a:cubicBezTo>
                    <a:pt x="163830" y="138430"/>
                    <a:pt x="346710" y="102870"/>
                    <a:pt x="394970" y="106680"/>
                  </a:cubicBezTo>
                  <a:cubicBezTo>
                    <a:pt x="411480" y="107950"/>
                    <a:pt x="420370" y="111760"/>
                    <a:pt x="426720" y="118110"/>
                  </a:cubicBezTo>
                  <a:cubicBezTo>
                    <a:pt x="433070" y="123190"/>
                    <a:pt x="438150" y="133350"/>
                    <a:pt x="436880" y="140970"/>
                  </a:cubicBezTo>
                  <a:cubicBezTo>
                    <a:pt x="434340" y="152400"/>
                    <a:pt x="422910" y="171450"/>
                    <a:pt x="405130" y="177800"/>
                  </a:cubicBezTo>
                  <a:cubicBezTo>
                    <a:pt x="369570" y="190500"/>
                    <a:pt x="270510" y="158750"/>
                    <a:pt x="208280" y="142240"/>
                  </a:cubicBezTo>
                  <a:cubicBezTo>
                    <a:pt x="151130" y="125730"/>
                    <a:pt x="69850" y="105410"/>
                    <a:pt x="48260" y="81280"/>
                  </a:cubicBezTo>
                  <a:cubicBezTo>
                    <a:pt x="38100" y="71120"/>
                    <a:pt x="34290" y="58420"/>
                    <a:pt x="36830" y="48260"/>
                  </a:cubicBezTo>
                  <a:cubicBezTo>
                    <a:pt x="39370" y="36830"/>
                    <a:pt x="49530" y="22860"/>
                    <a:pt x="67310" y="17780"/>
                  </a:cubicBezTo>
                  <a:cubicBezTo>
                    <a:pt x="110490" y="3810"/>
                    <a:pt x="231140" y="63500"/>
                    <a:pt x="341630" y="76200"/>
                  </a:cubicBezTo>
                  <a:cubicBezTo>
                    <a:pt x="502920" y="95250"/>
                    <a:pt x="863600" y="77470"/>
                    <a:pt x="943610" y="91440"/>
                  </a:cubicBezTo>
                  <a:cubicBezTo>
                    <a:pt x="965200" y="93980"/>
                    <a:pt x="974090" y="95250"/>
                    <a:pt x="982980" y="104140"/>
                  </a:cubicBezTo>
                  <a:cubicBezTo>
                    <a:pt x="990600" y="111760"/>
                    <a:pt x="995680" y="129540"/>
                    <a:pt x="991870" y="140970"/>
                  </a:cubicBezTo>
                  <a:cubicBezTo>
                    <a:pt x="985520" y="158750"/>
                    <a:pt x="952500" y="175260"/>
                    <a:pt x="922020" y="189230"/>
                  </a:cubicBezTo>
                  <a:cubicBezTo>
                    <a:pt x="878840" y="209550"/>
                    <a:pt x="808990" y="227330"/>
                    <a:pt x="750570" y="233680"/>
                  </a:cubicBezTo>
                  <a:cubicBezTo>
                    <a:pt x="693420" y="241300"/>
                    <a:pt x="608330" y="250190"/>
                    <a:pt x="576580" y="233680"/>
                  </a:cubicBezTo>
                  <a:cubicBezTo>
                    <a:pt x="560070" y="226060"/>
                    <a:pt x="548640" y="207010"/>
                    <a:pt x="549910" y="194310"/>
                  </a:cubicBezTo>
                  <a:cubicBezTo>
                    <a:pt x="551180" y="181610"/>
                    <a:pt x="568960" y="161290"/>
                    <a:pt x="581660" y="157480"/>
                  </a:cubicBezTo>
                  <a:cubicBezTo>
                    <a:pt x="591820" y="154940"/>
                    <a:pt x="609600" y="160020"/>
                    <a:pt x="617220" y="167640"/>
                  </a:cubicBezTo>
                  <a:cubicBezTo>
                    <a:pt x="624840" y="175260"/>
                    <a:pt x="629920" y="193040"/>
                    <a:pt x="628650" y="203200"/>
                  </a:cubicBezTo>
                  <a:cubicBezTo>
                    <a:pt x="628650" y="212090"/>
                    <a:pt x="623570" y="219710"/>
                    <a:pt x="617220" y="226060"/>
                  </a:cubicBezTo>
                  <a:cubicBezTo>
                    <a:pt x="609600" y="232410"/>
                    <a:pt x="591820" y="238760"/>
                    <a:pt x="581660" y="234950"/>
                  </a:cubicBezTo>
                  <a:cubicBezTo>
                    <a:pt x="568960" y="231140"/>
                    <a:pt x="551180" y="212090"/>
                    <a:pt x="549910" y="198120"/>
                  </a:cubicBezTo>
                  <a:cubicBezTo>
                    <a:pt x="548640" y="185420"/>
                    <a:pt x="560070" y="167640"/>
                    <a:pt x="576580" y="158750"/>
                  </a:cubicBezTo>
                  <a:cubicBezTo>
                    <a:pt x="614680" y="138430"/>
                    <a:pt x="737870" y="167640"/>
                    <a:pt x="808990" y="156210"/>
                  </a:cubicBezTo>
                  <a:cubicBezTo>
                    <a:pt x="869950" y="144780"/>
                    <a:pt x="948690" y="88900"/>
                    <a:pt x="975360" y="99060"/>
                  </a:cubicBezTo>
                  <a:cubicBezTo>
                    <a:pt x="988060" y="104140"/>
                    <a:pt x="995680" y="123190"/>
                    <a:pt x="993140" y="133350"/>
                  </a:cubicBezTo>
                  <a:cubicBezTo>
                    <a:pt x="991870" y="144780"/>
                    <a:pt x="980440" y="154940"/>
                    <a:pt x="960120" y="162560"/>
                  </a:cubicBezTo>
                  <a:cubicBezTo>
                    <a:pt x="882650" y="190500"/>
                    <a:pt x="487680" y="162560"/>
                    <a:pt x="334010" y="148590"/>
                  </a:cubicBezTo>
                  <a:cubicBezTo>
                    <a:pt x="243840" y="139700"/>
                    <a:pt x="170180" y="128270"/>
                    <a:pt x="120650" y="114300"/>
                  </a:cubicBezTo>
                  <a:cubicBezTo>
                    <a:pt x="91440" y="105410"/>
                    <a:pt x="68580" y="100330"/>
                    <a:pt x="54610" y="87630"/>
                  </a:cubicBezTo>
                  <a:cubicBezTo>
                    <a:pt x="44450" y="77470"/>
                    <a:pt x="34290" y="59690"/>
                    <a:pt x="36830" y="48260"/>
                  </a:cubicBezTo>
                  <a:cubicBezTo>
                    <a:pt x="39370" y="36830"/>
                    <a:pt x="50800" y="21590"/>
                    <a:pt x="67310" y="17780"/>
                  </a:cubicBezTo>
                  <a:cubicBezTo>
                    <a:pt x="97790" y="10160"/>
                    <a:pt x="168910" y="57150"/>
                    <a:pt x="223520" y="72390"/>
                  </a:cubicBezTo>
                  <a:cubicBezTo>
                    <a:pt x="283210" y="87630"/>
                    <a:pt x="381000" y="86360"/>
                    <a:pt x="412750" y="107950"/>
                  </a:cubicBezTo>
                  <a:cubicBezTo>
                    <a:pt x="427990" y="119380"/>
                    <a:pt x="436880" y="138430"/>
                    <a:pt x="435610" y="149860"/>
                  </a:cubicBezTo>
                  <a:cubicBezTo>
                    <a:pt x="434340" y="160020"/>
                    <a:pt x="427990" y="167640"/>
                    <a:pt x="414020" y="175260"/>
                  </a:cubicBezTo>
                  <a:cubicBezTo>
                    <a:pt x="369570" y="201930"/>
                    <a:pt x="137160" y="223520"/>
                    <a:pt x="78740" y="246380"/>
                  </a:cubicBezTo>
                  <a:cubicBezTo>
                    <a:pt x="55880" y="255270"/>
                    <a:pt x="46990" y="273050"/>
                    <a:pt x="34290" y="273050"/>
                  </a:cubicBezTo>
                  <a:cubicBezTo>
                    <a:pt x="25400" y="273050"/>
                    <a:pt x="16510" y="265430"/>
                    <a:pt x="10160" y="259080"/>
                  </a:cubicBezTo>
                  <a:cubicBezTo>
                    <a:pt x="5080" y="251460"/>
                    <a:pt x="0" y="241300"/>
                    <a:pt x="1270" y="232410"/>
                  </a:cubicBezTo>
                  <a:cubicBezTo>
                    <a:pt x="3810" y="220980"/>
                    <a:pt x="11430" y="204470"/>
                    <a:pt x="29210" y="195580"/>
                  </a:cubicBezTo>
                  <a:cubicBezTo>
                    <a:pt x="68580" y="176530"/>
                    <a:pt x="186690" y="209550"/>
                    <a:pt x="285750" y="199390"/>
                  </a:cubicBezTo>
                  <a:cubicBezTo>
                    <a:pt x="424180" y="184150"/>
                    <a:pt x="675640" y="99060"/>
                    <a:pt x="777240" y="90170"/>
                  </a:cubicBezTo>
                  <a:cubicBezTo>
                    <a:pt x="822960" y="86360"/>
                    <a:pt x="859790" y="82550"/>
                    <a:pt x="876300" y="95250"/>
                  </a:cubicBezTo>
                  <a:cubicBezTo>
                    <a:pt x="886460" y="104140"/>
                    <a:pt x="890270" y="127000"/>
                    <a:pt x="886460" y="138430"/>
                  </a:cubicBezTo>
                  <a:cubicBezTo>
                    <a:pt x="882650" y="148590"/>
                    <a:pt x="872490" y="157480"/>
                    <a:pt x="858520" y="162560"/>
                  </a:cubicBezTo>
                  <a:cubicBezTo>
                    <a:pt x="829310" y="171450"/>
                    <a:pt x="759460" y="148590"/>
                    <a:pt x="703580" y="153670"/>
                  </a:cubicBezTo>
                  <a:cubicBezTo>
                    <a:pt x="635000" y="160020"/>
                    <a:pt x="511810" y="209550"/>
                    <a:pt x="474980" y="207010"/>
                  </a:cubicBezTo>
                  <a:cubicBezTo>
                    <a:pt x="463550" y="205740"/>
                    <a:pt x="458470" y="204470"/>
                    <a:pt x="452120" y="198120"/>
                  </a:cubicBezTo>
                  <a:cubicBezTo>
                    <a:pt x="445770" y="190500"/>
                    <a:pt x="439420" y="170180"/>
                    <a:pt x="443230" y="160020"/>
                  </a:cubicBezTo>
                  <a:cubicBezTo>
                    <a:pt x="447040" y="149860"/>
                    <a:pt x="457200" y="143510"/>
                    <a:pt x="474980" y="138430"/>
                  </a:cubicBezTo>
                  <a:cubicBezTo>
                    <a:pt x="533400" y="120650"/>
                    <a:pt x="819150" y="116840"/>
                    <a:pt x="871220" y="137160"/>
                  </a:cubicBezTo>
                  <a:cubicBezTo>
                    <a:pt x="886460" y="143510"/>
                    <a:pt x="892810" y="149860"/>
                    <a:pt x="896620" y="160020"/>
                  </a:cubicBezTo>
                  <a:cubicBezTo>
                    <a:pt x="899160" y="168910"/>
                    <a:pt x="897890" y="185420"/>
                    <a:pt x="891540" y="193040"/>
                  </a:cubicBezTo>
                  <a:cubicBezTo>
                    <a:pt x="886460" y="201930"/>
                    <a:pt x="876300" y="205740"/>
                    <a:pt x="862330" y="208280"/>
                  </a:cubicBezTo>
                  <a:cubicBezTo>
                    <a:pt x="834390" y="214630"/>
                    <a:pt x="784860" y="208280"/>
                    <a:pt x="731520" y="205740"/>
                  </a:cubicBezTo>
                  <a:cubicBezTo>
                    <a:pt x="646430" y="200660"/>
                    <a:pt x="510540" y="181610"/>
                    <a:pt x="400050" y="175260"/>
                  </a:cubicBezTo>
                  <a:cubicBezTo>
                    <a:pt x="288290" y="167640"/>
                    <a:pt x="114300" y="190500"/>
                    <a:pt x="67310" y="165100"/>
                  </a:cubicBezTo>
                  <a:cubicBezTo>
                    <a:pt x="50800" y="156210"/>
                    <a:pt x="40640" y="139700"/>
                    <a:pt x="41910" y="128270"/>
                  </a:cubicBezTo>
                  <a:cubicBezTo>
                    <a:pt x="43180" y="116840"/>
                    <a:pt x="58420" y="105410"/>
                    <a:pt x="74930" y="97790"/>
                  </a:cubicBezTo>
                  <a:cubicBezTo>
                    <a:pt x="109220" y="85090"/>
                    <a:pt x="176530" y="100330"/>
                    <a:pt x="250190" y="95250"/>
                  </a:cubicBezTo>
                  <a:cubicBezTo>
                    <a:pt x="379730" y="85090"/>
                    <a:pt x="718820" y="10160"/>
                    <a:pt x="787400" y="21590"/>
                  </a:cubicBezTo>
                  <a:cubicBezTo>
                    <a:pt x="805180" y="25400"/>
                    <a:pt x="814070" y="29210"/>
                    <a:pt x="819150" y="38100"/>
                  </a:cubicBezTo>
                  <a:cubicBezTo>
                    <a:pt x="825500" y="48260"/>
                    <a:pt x="825500" y="71120"/>
                    <a:pt x="819150" y="81280"/>
                  </a:cubicBezTo>
                  <a:cubicBezTo>
                    <a:pt x="814070" y="91440"/>
                    <a:pt x="805180" y="93980"/>
                    <a:pt x="787400" y="97790"/>
                  </a:cubicBezTo>
                  <a:cubicBezTo>
                    <a:pt x="720090" y="114300"/>
                    <a:pt x="382270" y="105410"/>
                    <a:pt x="271780" y="93980"/>
                  </a:cubicBezTo>
                  <a:cubicBezTo>
                    <a:pt x="218440" y="88900"/>
                    <a:pt x="172720" y="87630"/>
                    <a:pt x="156210" y="69850"/>
                  </a:cubicBezTo>
                  <a:cubicBezTo>
                    <a:pt x="146050" y="59690"/>
                    <a:pt x="144780" y="36830"/>
                    <a:pt x="149860" y="26670"/>
                  </a:cubicBezTo>
                  <a:cubicBezTo>
                    <a:pt x="156210" y="15240"/>
                    <a:pt x="189230" y="5080"/>
                    <a:pt x="189230" y="5080"/>
                  </a:cubicBezTo>
                </a:path>
              </a:pathLst>
            </a:custGeom>
            <a:solidFill>
              <a:srgbClr val="E7191F"/>
            </a:solidFill>
            <a:ln cap="sq">
              <a:noFill/>
              <a:prstDash val="solid"/>
              <a:miter/>
            </a:ln>
          </p:spPr>
        </p:sp>
      </p:grpSp>
      <p:grpSp>
        <p:nvGrpSpPr>
          <p:cNvPr name="Group 18" id="18"/>
          <p:cNvGrpSpPr/>
          <p:nvPr/>
        </p:nvGrpSpPr>
        <p:grpSpPr>
          <a:xfrm rot="0">
            <a:off x="1189673" y="854393"/>
            <a:ext cx="1302068" cy="301942"/>
            <a:chOff x="0" y="0"/>
            <a:chExt cx="1736090" cy="402590"/>
          </a:xfrm>
        </p:grpSpPr>
        <p:sp>
          <p:nvSpPr>
            <p:cNvPr name="Freeform 19" id="19"/>
            <p:cNvSpPr/>
            <p:nvPr/>
          </p:nvSpPr>
          <p:spPr>
            <a:xfrm flipH="false" flipV="false" rot="0">
              <a:off x="50800" y="40640"/>
              <a:ext cx="1635760" cy="320040"/>
            </a:xfrm>
            <a:custGeom>
              <a:avLst/>
              <a:gdLst/>
              <a:ahLst/>
              <a:cxnLst/>
              <a:rect r="r" b="b" t="t" l="l"/>
              <a:pathLst>
                <a:path h="320040" w="1635760">
                  <a:moveTo>
                    <a:pt x="73660" y="62230"/>
                  </a:moveTo>
                  <a:cubicBezTo>
                    <a:pt x="1440180" y="60960"/>
                    <a:pt x="1535430" y="22860"/>
                    <a:pt x="1583690" y="24130"/>
                  </a:cubicBezTo>
                  <a:cubicBezTo>
                    <a:pt x="1601470" y="24130"/>
                    <a:pt x="1611630" y="26670"/>
                    <a:pt x="1620520" y="33020"/>
                  </a:cubicBezTo>
                  <a:cubicBezTo>
                    <a:pt x="1628140" y="39370"/>
                    <a:pt x="1633220" y="49530"/>
                    <a:pt x="1634490" y="59690"/>
                  </a:cubicBezTo>
                  <a:cubicBezTo>
                    <a:pt x="1634490" y="69850"/>
                    <a:pt x="1630680" y="88900"/>
                    <a:pt x="1620520" y="95250"/>
                  </a:cubicBezTo>
                  <a:cubicBezTo>
                    <a:pt x="1607820" y="102870"/>
                    <a:pt x="1591310" y="87630"/>
                    <a:pt x="1558290" y="86360"/>
                  </a:cubicBezTo>
                  <a:cubicBezTo>
                    <a:pt x="1421130" y="77470"/>
                    <a:pt x="753110" y="81280"/>
                    <a:pt x="506730" y="102870"/>
                  </a:cubicBezTo>
                  <a:cubicBezTo>
                    <a:pt x="370840" y="114300"/>
                    <a:pt x="269240" y="135890"/>
                    <a:pt x="194310" y="151130"/>
                  </a:cubicBezTo>
                  <a:cubicBezTo>
                    <a:pt x="151130" y="160020"/>
                    <a:pt x="93980" y="167640"/>
                    <a:pt x="93980" y="175260"/>
                  </a:cubicBezTo>
                  <a:cubicBezTo>
                    <a:pt x="93980" y="180340"/>
                    <a:pt x="130810" y="187960"/>
                    <a:pt x="154940" y="191770"/>
                  </a:cubicBezTo>
                  <a:cubicBezTo>
                    <a:pt x="189230" y="195580"/>
                    <a:pt x="227330" y="196850"/>
                    <a:pt x="278130" y="191770"/>
                  </a:cubicBezTo>
                  <a:cubicBezTo>
                    <a:pt x="363220" y="182880"/>
                    <a:pt x="521970" y="133350"/>
                    <a:pt x="617220" y="123190"/>
                  </a:cubicBezTo>
                  <a:cubicBezTo>
                    <a:pt x="687070" y="115570"/>
                    <a:pt x="765810" y="105410"/>
                    <a:pt x="798830" y="120650"/>
                  </a:cubicBezTo>
                  <a:cubicBezTo>
                    <a:pt x="814070" y="127000"/>
                    <a:pt x="825500" y="140970"/>
                    <a:pt x="826770" y="152400"/>
                  </a:cubicBezTo>
                  <a:cubicBezTo>
                    <a:pt x="828040" y="165100"/>
                    <a:pt x="820420" y="180340"/>
                    <a:pt x="806450" y="191770"/>
                  </a:cubicBezTo>
                  <a:cubicBezTo>
                    <a:pt x="778510" y="214630"/>
                    <a:pt x="675640" y="231140"/>
                    <a:pt x="626110" y="240030"/>
                  </a:cubicBezTo>
                  <a:cubicBezTo>
                    <a:pt x="593090" y="246380"/>
                    <a:pt x="575310" y="245110"/>
                    <a:pt x="539750" y="247650"/>
                  </a:cubicBezTo>
                  <a:cubicBezTo>
                    <a:pt x="478790" y="251460"/>
                    <a:pt x="365760" y="265430"/>
                    <a:pt x="295910" y="255270"/>
                  </a:cubicBezTo>
                  <a:cubicBezTo>
                    <a:pt x="241300" y="247650"/>
                    <a:pt x="173990" y="228600"/>
                    <a:pt x="151130" y="207010"/>
                  </a:cubicBezTo>
                  <a:cubicBezTo>
                    <a:pt x="139700" y="195580"/>
                    <a:pt x="134620" y="179070"/>
                    <a:pt x="137160" y="167640"/>
                  </a:cubicBezTo>
                  <a:cubicBezTo>
                    <a:pt x="138430" y="157480"/>
                    <a:pt x="146050" y="148590"/>
                    <a:pt x="160020" y="140970"/>
                  </a:cubicBezTo>
                  <a:cubicBezTo>
                    <a:pt x="198120" y="121920"/>
                    <a:pt x="410210" y="107950"/>
                    <a:pt x="412750" y="118110"/>
                  </a:cubicBezTo>
                  <a:cubicBezTo>
                    <a:pt x="414020" y="123190"/>
                    <a:pt x="388620" y="140970"/>
                    <a:pt x="370840" y="140970"/>
                  </a:cubicBezTo>
                  <a:cubicBezTo>
                    <a:pt x="342900" y="143510"/>
                    <a:pt x="260350" y="92710"/>
                    <a:pt x="259080" y="95250"/>
                  </a:cubicBezTo>
                  <a:cubicBezTo>
                    <a:pt x="257810" y="96520"/>
                    <a:pt x="275590" y="111760"/>
                    <a:pt x="290830" y="116840"/>
                  </a:cubicBezTo>
                  <a:cubicBezTo>
                    <a:pt x="320040" y="129540"/>
                    <a:pt x="367030" y="137160"/>
                    <a:pt x="431800" y="140970"/>
                  </a:cubicBezTo>
                  <a:cubicBezTo>
                    <a:pt x="571500" y="148590"/>
                    <a:pt x="904240" y="111760"/>
                    <a:pt x="1104900" y="109220"/>
                  </a:cubicBezTo>
                  <a:cubicBezTo>
                    <a:pt x="1266190" y="106680"/>
                    <a:pt x="1483360" y="97790"/>
                    <a:pt x="1541780" y="118110"/>
                  </a:cubicBezTo>
                  <a:cubicBezTo>
                    <a:pt x="1559560" y="124460"/>
                    <a:pt x="1567180" y="132080"/>
                    <a:pt x="1572260" y="142240"/>
                  </a:cubicBezTo>
                  <a:cubicBezTo>
                    <a:pt x="1576070" y="151130"/>
                    <a:pt x="1577340" y="162560"/>
                    <a:pt x="1573530" y="171450"/>
                  </a:cubicBezTo>
                  <a:cubicBezTo>
                    <a:pt x="1569720" y="181610"/>
                    <a:pt x="1563370" y="190500"/>
                    <a:pt x="1546860" y="198120"/>
                  </a:cubicBezTo>
                  <a:cubicBezTo>
                    <a:pt x="1480820" y="224790"/>
                    <a:pt x="1164590" y="173990"/>
                    <a:pt x="998220" y="195580"/>
                  </a:cubicBezTo>
                  <a:cubicBezTo>
                    <a:pt x="854710" y="213360"/>
                    <a:pt x="720090" y="283210"/>
                    <a:pt x="603250" y="300990"/>
                  </a:cubicBezTo>
                  <a:cubicBezTo>
                    <a:pt x="513080" y="314960"/>
                    <a:pt x="401320" y="320040"/>
                    <a:pt x="358140" y="311150"/>
                  </a:cubicBezTo>
                  <a:cubicBezTo>
                    <a:pt x="340360" y="307340"/>
                    <a:pt x="330200" y="302260"/>
                    <a:pt x="323850" y="293370"/>
                  </a:cubicBezTo>
                  <a:cubicBezTo>
                    <a:pt x="317500" y="281940"/>
                    <a:pt x="318770" y="254000"/>
                    <a:pt x="326390" y="243840"/>
                  </a:cubicBezTo>
                  <a:cubicBezTo>
                    <a:pt x="334010" y="233680"/>
                    <a:pt x="350520" y="227330"/>
                    <a:pt x="361950" y="229870"/>
                  </a:cubicBezTo>
                  <a:cubicBezTo>
                    <a:pt x="374650" y="232410"/>
                    <a:pt x="396240" y="250190"/>
                    <a:pt x="397510" y="262890"/>
                  </a:cubicBezTo>
                  <a:cubicBezTo>
                    <a:pt x="400050" y="275590"/>
                    <a:pt x="386080" y="300990"/>
                    <a:pt x="374650" y="307340"/>
                  </a:cubicBezTo>
                  <a:cubicBezTo>
                    <a:pt x="364490" y="312420"/>
                    <a:pt x="346710" y="311150"/>
                    <a:pt x="336550" y="304800"/>
                  </a:cubicBezTo>
                  <a:cubicBezTo>
                    <a:pt x="327660" y="298450"/>
                    <a:pt x="316230" y="283210"/>
                    <a:pt x="317500" y="271780"/>
                  </a:cubicBezTo>
                  <a:cubicBezTo>
                    <a:pt x="317500" y="259080"/>
                    <a:pt x="326390" y="241300"/>
                    <a:pt x="344170" y="231140"/>
                  </a:cubicBezTo>
                  <a:cubicBezTo>
                    <a:pt x="384810" y="209550"/>
                    <a:pt x="502920" y="233680"/>
                    <a:pt x="594360" y="220980"/>
                  </a:cubicBezTo>
                  <a:cubicBezTo>
                    <a:pt x="713740" y="203200"/>
                    <a:pt x="852170" y="138430"/>
                    <a:pt x="996950" y="119380"/>
                  </a:cubicBezTo>
                  <a:cubicBezTo>
                    <a:pt x="1162050" y="99060"/>
                    <a:pt x="1456690" y="96520"/>
                    <a:pt x="1531620" y="118110"/>
                  </a:cubicBezTo>
                  <a:cubicBezTo>
                    <a:pt x="1554480" y="124460"/>
                    <a:pt x="1567180" y="130810"/>
                    <a:pt x="1572260" y="142240"/>
                  </a:cubicBezTo>
                  <a:cubicBezTo>
                    <a:pt x="1577340" y="153670"/>
                    <a:pt x="1572260" y="177800"/>
                    <a:pt x="1563370" y="187960"/>
                  </a:cubicBezTo>
                  <a:cubicBezTo>
                    <a:pt x="1551940" y="200660"/>
                    <a:pt x="1532890" y="201930"/>
                    <a:pt x="1502410" y="205740"/>
                  </a:cubicBezTo>
                  <a:cubicBezTo>
                    <a:pt x="1416050" y="215900"/>
                    <a:pt x="1154430" y="171450"/>
                    <a:pt x="988060" y="175260"/>
                  </a:cubicBezTo>
                  <a:cubicBezTo>
                    <a:pt x="829310" y="177800"/>
                    <a:pt x="635000" y="214630"/>
                    <a:pt x="525780" y="219710"/>
                  </a:cubicBezTo>
                  <a:cubicBezTo>
                    <a:pt x="464820" y="222250"/>
                    <a:pt x="429260" y="222250"/>
                    <a:pt x="383540" y="217170"/>
                  </a:cubicBezTo>
                  <a:cubicBezTo>
                    <a:pt x="340360" y="212090"/>
                    <a:pt x="292100" y="205740"/>
                    <a:pt x="257810" y="191770"/>
                  </a:cubicBezTo>
                  <a:cubicBezTo>
                    <a:pt x="229870" y="179070"/>
                    <a:pt x="200660" y="166370"/>
                    <a:pt x="187960" y="143510"/>
                  </a:cubicBezTo>
                  <a:cubicBezTo>
                    <a:pt x="173990" y="119380"/>
                    <a:pt x="172720" y="72390"/>
                    <a:pt x="182880" y="49530"/>
                  </a:cubicBezTo>
                  <a:cubicBezTo>
                    <a:pt x="190500" y="33020"/>
                    <a:pt x="208280" y="20320"/>
                    <a:pt x="224790" y="15240"/>
                  </a:cubicBezTo>
                  <a:cubicBezTo>
                    <a:pt x="240030" y="10160"/>
                    <a:pt x="255270" y="13970"/>
                    <a:pt x="275590" y="19050"/>
                  </a:cubicBezTo>
                  <a:cubicBezTo>
                    <a:pt x="312420" y="26670"/>
                    <a:pt x="383540" y="57150"/>
                    <a:pt x="416560" y="76200"/>
                  </a:cubicBezTo>
                  <a:cubicBezTo>
                    <a:pt x="435610" y="88900"/>
                    <a:pt x="450850" y="99060"/>
                    <a:pt x="458470" y="113030"/>
                  </a:cubicBezTo>
                  <a:cubicBezTo>
                    <a:pt x="466090" y="125730"/>
                    <a:pt x="471170" y="142240"/>
                    <a:pt x="466090" y="154940"/>
                  </a:cubicBezTo>
                  <a:cubicBezTo>
                    <a:pt x="461010" y="171450"/>
                    <a:pt x="440690" y="186690"/>
                    <a:pt x="414020" y="196850"/>
                  </a:cubicBezTo>
                  <a:cubicBezTo>
                    <a:pt x="361950" y="215900"/>
                    <a:pt x="198120" y="229870"/>
                    <a:pt x="160020" y="210820"/>
                  </a:cubicBezTo>
                  <a:cubicBezTo>
                    <a:pt x="143510" y="203200"/>
                    <a:pt x="134620" y="187960"/>
                    <a:pt x="135890" y="176530"/>
                  </a:cubicBezTo>
                  <a:cubicBezTo>
                    <a:pt x="135890" y="163830"/>
                    <a:pt x="152400" y="143510"/>
                    <a:pt x="168910" y="139700"/>
                  </a:cubicBezTo>
                  <a:cubicBezTo>
                    <a:pt x="195580" y="132080"/>
                    <a:pt x="243840" y="179070"/>
                    <a:pt x="297180" y="187960"/>
                  </a:cubicBezTo>
                  <a:cubicBezTo>
                    <a:pt x="377190" y="200660"/>
                    <a:pt x="519430" y="189230"/>
                    <a:pt x="608330" y="173990"/>
                  </a:cubicBezTo>
                  <a:cubicBezTo>
                    <a:pt x="676910" y="161290"/>
                    <a:pt x="756920" y="118110"/>
                    <a:pt x="788670" y="119380"/>
                  </a:cubicBezTo>
                  <a:cubicBezTo>
                    <a:pt x="801370" y="119380"/>
                    <a:pt x="808990" y="123190"/>
                    <a:pt x="814070" y="128270"/>
                  </a:cubicBezTo>
                  <a:cubicBezTo>
                    <a:pt x="821690" y="135890"/>
                    <a:pt x="829310" y="151130"/>
                    <a:pt x="826770" y="162560"/>
                  </a:cubicBezTo>
                  <a:cubicBezTo>
                    <a:pt x="825500" y="173990"/>
                    <a:pt x="814070" y="186690"/>
                    <a:pt x="798830" y="194310"/>
                  </a:cubicBezTo>
                  <a:cubicBezTo>
                    <a:pt x="767080" y="208280"/>
                    <a:pt x="689610" y="187960"/>
                    <a:pt x="632460" y="195580"/>
                  </a:cubicBezTo>
                  <a:cubicBezTo>
                    <a:pt x="567690" y="204470"/>
                    <a:pt x="500380" y="236220"/>
                    <a:pt x="430530" y="247650"/>
                  </a:cubicBezTo>
                  <a:cubicBezTo>
                    <a:pt x="358140" y="260350"/>
                    <a:pt x="269240" y="266700"/>
                    <a:pt x="205740" y="267970"/>
                  </a:cubicBezTo>
                  <a:cubicBezTo>
                    <a:pt x="158750" y="269240"/>
                    <a:pt x="115570" y="270510"/>
                    <a:pt x="82550" y="262890"/>
                  </a:cubicBezTo>
                  <a:cubicBezTo>
                    <a:pt x="58420" y="257810"/>
                    <a:pt x="35560" y="252730"/>
                    <a:pt x="22860" y="238760"/>
                  </a:cubicBezTo>
                  <a:cubicBezTo>
                    <a:pt x="8890" y="224790"/>
                    <a:pt x="0" y="199390"/>
                    <a:pt x="0" y="181610"/>
                  </a:cubicBezTo>
                  <a:cubicBezTo>
                    <a:pt x="0" y="165100"/>
                    <a:pt x="8890" y="146050"/>
                    <a:pt x="20320" y="134620"/>
                  </a:cubicBezTo>
                  <a:cubicBezTo>
                    <a:pt x="34290" y="120650"/>
                    <a:pt x="50800" y="118110"/>
                    <a:pt x="80010" y="109220"/>
                  </a:cubicBezTo>
                  <a:cubicBezTo>
                    <a:pt x="149860" y="86360"/>
                    <a:pt x="304800" y="43180"/>
                    <a:pt x="452120" y="25400"/>
                  </a:cubicBezTo>
                  <a:cubicBezTo>
                    <a:pt x="666750" y="0"/>
                    <a:pt x="1037590" y="11430"/>
                    <a:pt x="1245870" y="10160"/>
                  </a:cubicBezTo>
                  <a:cubicBezTo>
                    <a:pt x="1380490" y="8890"/>
                    <a:pt x="1524000" y="1270"/>
                    <a:pt x="1579880" y="12700"/>
                  </a:cubicBezTo>
                  <a:cubicBezTo>
                    <a:pt x="1598930" y="16510"/>
                    <a:pt x="1617980" y="26670"/>
                    <a:pt x="1616710" y="29210"/>
                  </a:cubicBezTo>
                  <a:cubicBezTo>
                    <a:pt x="1616710" y="33020"/>
                    <a:pt x="1565910" y="33020"/>
                    <a:pt x="1565910" y="33020"/>
                  </a:cubicBezTo>
                  <a:cubicBezTo>
                    <a:pt x="1565910" y="33020"/>
                    <a:pt x="1600200" y="21590"/>
                    <a:pt x="1612900" y="27940"/>
                  </a:cubicBezTo>
                  <a:cubicBezTo>
                    <a:pt x="1623060" y="31750"/>
                    <a:pt x="1633220" y="48260"/>
                    <a:pt x="1634490" y="59690"/>
                  </a:cubicBezTo>
                  <a:cubicBezTo>
                    <a:pt x="1635760" y="69850"/>
                    <a:pt x="1628140" y="85090"/>
                    <a:pt x="1620520" y="95250"/>
                  </a:cubicBezTo>
                  <a:cubicBezTo>
                    <a:pt x="1611630" y="105410"/>
                    <a:pt x="1600200" y="110490"/>
                    <a:pt x="1579880" y="115570"/>
                  </a:cubicBezTo>
                  <a:cubicBezTo>
                    <a:pt x="1531620" y="130810"/>
                    <a:pt x="1438910" y="140970"/>
                    <a:pt x="1319530" y="147320"/>
                  </a:cubicBezTo>
                  <a:cubicBezTo>
                    <a:pt x="1057910" y="161290"/>
                    <a:pt x="187960" y="168910"/>
                    <a:pt x="73660" y="140970"/>
                  </a:cubicBezTo>
                  <a:cubicBezTo>
                    <a:pt x="54610" y="135890"/>
                    <a:pt x="48260" y="132080"/>
                    <a:pt x="41910" y="123190"/>
                  </a:cubicBezTo>
                  <a:cubicBezTo>
                    <a:pt x="35560" y="116840"/>
                    <a:pt x="34290" y="105410"/>
                    <a:pt x="34290" y="96520"/>
                  </a:cubicBezTo>
                  <a:cubicBezTo>
                    <a:pt x="35560" y="87630"/>
                    <a:pt x="41910" y="77470"/>
                    <a:pt x="48260" y="72390"/>
                  </a:cubicBezTo>
                  <a:cubicBezTo>
                    <a:pt x="54610" y="66040"/>
                    <a:pt x="73660" y="62230"/>
                    <a:pt x="73660" y="62230"/>
                  </a:cubicBezTo>
                </a:path>
              </a:pathLst>
            </a:custGeom>
            <a:solidFill>
              <a:srgbClr val="E7191F"/>
            </a:solidFill>
            <a:ln cap="sq">
              <a:noFill/>
              <a:prstDash val="solid"/>
              <a:miter/>
            </a:ln>
          </p:spPr>
        </p:sp>
      </p:grpSp>
      <p:grpSp>
        <p:nvGrpSpPr>
          <p:cNvPr name="Group 20" id="20"/>
          <p:cNvGrpSpPr/>
          <p:nvPr/>
        </p:nvGrpSpPr>
        <p:grpSpPr>
          <a:xfrm rot="0">
            <a:off x="1761173" y="916305"/>
            <a:ext cx="733425" cy="216217"/>
            <a:chOff x="0" y="0"/>
            <a:chExt cx="977900" cy="288290"/>
          </a:xfrm>
        </p:grpSpPr>
        <p:sp>
          <p:nvSpPr>
            <p:cNvPr name="Freeform 21" id="21"/>
            <p:cNvSpPr/>
            <p:nvPr/>
          </p:nvSpPr>
          <p:spPr>
            <a:xfrm flipH="false" flipV="false" rot="0">
              <a:off x="49530" y="48260"/>
              <a:ext cx="878840" cy="193040"/>
            </a:xfrm>
            <a:custGeom>
              <a:avLst/>
              <a:gdLst/>
              <a:ahLst/>
              <a:cxnLst/>
              <a:rect r="r" b="b" t="t" l="l"/>
              <a:pathLst>
                <a:path h="193040" w="878840">
                  <a:moveTo>
                    <a:pt x="839470" y="130810"/>
                  </a:moveTo>
                  <a:cubicBezTo>
                    <a:pt x="543560" y="135890"/>
                    <a:pt x="478790" y="144780"/>
                    <a:pt x="426720" y="156210"/>
                  </a:cubicBezTo>
                  <a:cubicBezTo>
                    <a:pt x="384810" y="165100"/>
                    <a:pt x="354330" y="181610"/>
                    <a:pt x="314960" y="187960"/>
                  </a:cubicBezTo>
                  <a:cubicBezTo>
                    <a:pt x="274320" y="193040"/>
                    <a:pt x="231140" y="193040"/>
                    <a:pt x="186690" y="189230"/>
                  </a:cubicBezTo>
                  <a:cubicBezTo>
                    <a:pt x="137160" y="184150"/>
                    <a:pt x="60960" y="176530"/>
                    <a:pt x="30480" y="157480"/>
                  </a:cubicBezTo>
                  <a:cubicBezTo>
                    <a:pt x="13970" y="147320"/>
                    <a:pt x="2540" y="132080"/>
                    <a:pt x="1270" y="118110"/>
                  </a:cubicBezTo>
                  <a:cubicBezTo>
                    <a:pt x="1270" y="105410"/>
                    <a:pt x="11430" y="86360"/>
                    <a:pt x="27940" y="77470"/>
                  </a:cubicBezTo>
                  <a:cubicBezTo>
                    <a:pt x="60960" y="58420"/>
                    <a:pt x="147320" y="77470"/>
                    <a:pt x="217170" y="67310"/>
                  </a:cubicBezTo>
                  <a:cubicBezTo>
                    <a:pt x="302260" y="55880"/>
                    <a:pt x="454660" y="2540"/>
                    <a:pt x="500380" y="2540"/>
                  </a:cubicBezTo>
                  <a:cubicBezTo>
                    <a:pt x="514350" y="2540"/>
                    <a:pt x="520700" y="3810"/>
                    <a:pt x="528320" y="8890"/>
                  </a:cubicBezTo>
                  <a:cubicBezTo>
                    <a:pt x="535940" y="13970"/>
                    <a:pt x="543560" y="24130"/>
                    <a:pt x="546100" y="34290"/>
                  </a:cubicBezTo>
                  <a:cubicBezTo>
                    <a:pt x="548640" y="43180"/>
                    <a:pt x="546100" y="54610"/>
                    <a:pt x="542290" y="63500"/>
                  </a:cubicBezTo>
                  <a:cubicBezTo>
                    <a:pt x="538480" y="71120"/>
                    <a:pt x="533400" y="77470"/>
                    <a:pt x="520700" y="82550"/>
                  </a:cubicBezTo>
                  <a:cubicBezTo>
                    <a:pt x="474980" y="100330"/>
                    <a:pt x="238760" y="83820"/>
                    <a:pt x="176530" y="92710"/>
                  </a:cubicBezTo>
                  <a:cubicBezTo>
                    <a:pt x="152400" y="96520"/>
                    <a:pt x="143510" y="96520"/>
                    <a:pt x="128270" y="105410"/>
                  </a:cubicBezTo>
                  <a:cubicBezTo>
                    <a:pt x="106680" y="118110"/>
                    <a:pt x="85090" y="158750"/>
                    <a:pt x="68580" y="167640"/>
                  </a:cubicBezTo>
                  <a:cubicBezTo>
                    <a:pt x="59690" y="172720"/>
                    <a:pt x="52070" y="176530"/>
                    <a:pt x="44450" y="173990"/>
                  </a:cubicBezTo>
                  <a:cubicBezTo>
                    <a:pt x="33020" y="170180"/>
                    <a:pt x="12700" y="152400"/>
                    <a:pt x="8890" y="142240"/>
                  </a:cubicBezTo>
                  <a:cubicBezTo>
                    <a:pt x="6350" y="133350"/>
                    <a:pt x="8890" y="124460"/>
                    <a:pt x="12700" y="116840"/>
                  </a:cubicBezTo>
                  <a:cubicBezTo>
                    <a:pt x="19050" y="109220"/>
                    <a:pt x="33020" y="97790"/>
                    <a:pt x="43180" y="96520"/>
                  </a:cubicBezTo>
                  <a:cubicBezTo>
                    <a:pt x="53340" y="95250"/>
                    <a:pt x="69850" y="101600"/>
                    <a:pt x="77470" y="109220"/>
                  </a:cubicBezTo>
                  <a:cubicBezTo>
                    <a:pt x="83820" y="118110"/>
                    <a:pt x="87630" y="134620"/>
                    <a:pt x="85090" y="144780"/>
                  </a:cubicBezTo>
                  <a:cubicBezTo>
                    <a:pt x="82550" y="154940"/>
                    <a:pt x="69850" y="167640"/>
                    <a:pt x="60960" y="171450"/>
                  </a:cubicBezTo>
                  <a:cubicBezTo>
                    <a:pt x="53340" y="175260"/>
                    <a:pt x="43180" y="175260"/>
                    <a:pt x="35560" y="171450"/>
                  </a:cubicBezTo>
                  <a:cubicBezTo>
                    <a:pt x="26670" y="167640"/>
                    <a:pt x="13970" y="154940"/>
                    <a:pt x="10160" y="146050"/>
                  </a:cubicBezTo>
                  <a:cubicBezTo>
                    <a:pt x="7620" y="138430"/>
                    <a:pt x="7620" y="130810"/>
                    <a:pt x="11430" y="120650"/>
                  </a:cubicBezTo>
                  <a:cubicBezTo>
                    <a:pt x="17780" y="104140"/>
                    <a:pt x="40640" y="76200"/>
                    <a:pt x="59690" y="60960"/>
                  </a:cubicBezTo>
                  <a:cubicBezTo>
                    <a:pt x="76200" y="45720"/>
                    <a:pt x="87630" y="35560"/>
                    <a:pt x="115570" y="26670"/>
                  </a:cubicBezTo>
                  <a:cubicBezTo>
                    <a:pt x="179070" y="6350"/>
                    <a:pt x="370840" y="0"/>
                    <a:pt x="445770" y="2540"/>
                  </a:cubicBezTo>
                  <a:cubicBezTo>
                    <a:pt x="485140" y="3810"/>
                    <a:pt x="521970" y="2540"/>
                    <a:pt x="535940" y="16510"/>
                  </a:cubicBezTo>
                  <a:cubicBezTo>
                    <a:pt x="546100" y="25400"/>
                    <a:pt x="548640" y="41910"/>
                    <a:pt x="546100" y="53340"/>
                  </a:cubicBezTo>
                  <a:cubicBezTo>
                    <a:pt x="543560" y="64770"/>
                    <a:pt x="535940" y="73660"/>
                    <a:pt x="520700" y="82550"/>
                  </a:cubicBezTo>
                  <a:cubicBezTo>
                    <a:pt x="477520" y="109220"/>
                    <a:pt x="313690" y="138430"/>
                    <a:pt x="224790" y="149860"/>
                  </a:cubicBezTo>
                  <a:cubicBezTo>
                    <a:pt x="153670" y="160020"/>
                    <a:pt x="64770" y="173990"/>
                    <a:pt x="30480" y="157480"/>
                  </a:cubicBezTo>
                  <a:cubicBezTo>
                    <a:pt x="13970" y="149860"/>
                    <a:pt x="3810" y="130810"/>
                    <a:pt x="1270" y="118110"/>
                  </a:cubicBezTo>
                  <a:cubicBezTo>
                    <a:pt x="0" y="107950"/>
                    <a:pt x="5080" y="96520"/>
                    <a:pt x="11430" y="88900"/>
                  </a:cubicBezTo>
                  <a:cubicBezTo>
                    <a:pt x="17780" y="82550"/>
                    <a:pt x="24130" y="76200"/>
                    <a:pt x="38100" y="73660"/>
                  </a:cubicBezTo>
                  <a:cubicBezTo>
                    <a:pt x="72390" y="68580"/>
                    <a:pt x="177800" y="101600"/>
                    <a:pt x="231140" y="105410"/>
                  </a:cubicBezTo>
                  <a:cubicBezTo>
                    <a:pt x="267970" y="107950"/>
                    <a:pt x="284480" y="107950"/>
                    <a:pt x="323850" y="104140"/>
                  </a:cubicBezTo>
                  <a:cubicBezTo>
                    <a:pt x="393700" y="96520"/>
                    <a:pt x="516890" y="58420"/>
                    <a:pt x="608330" y="50800"/>
                  </a:cubicBezTo>
                  <a:cubicBezTo>
                    <a:pt x="690880" y="43180"/>
                    <a:pt x="811530" y="41910"/>
                    <a:pt x="848360" y="53340"/>
                  </a:cubicBezTo>
                  <a:cubicBezTo>
                    <a:pt x="861060" y="57150"/>
                    <a:pt x="866140" y="62230"/>
                    <a:pt x="871220" y="69850"/>
                  </a:cubicBezTo>
                  <a:cubicBezTo>
                    <a:pt x="876300" y="76200"/>
                    <a:pt x="878840" y="87630"/>
                    <a:pt x="877570" y="96520"/>
                  </a:cubicBezTo>
                  <a:cubicBezTo>
                    <a:pt x="876300" y="104140"/>
                    <a:pt x="871220" y="114300"/>
                    <a:pt x="864870" y="120650"/>
                  </a:cubicBezTo>
                  <a:cubicBezTo>
                    <a:pt x="858520" y="125730"/>
                    <a:pt x="839470" y="130810"/>
                    <a:pt x="839470" y="130810"/>
                  </a:cubicBezTo>
                </a:path>
              </a:pathLst>
            </a:custGeom>
            <a:solidFill>
              <a:srgbClr val="E7191F"/>
            </a:solidFill>
            <a:ln cap="sq">
              <a:noFill/>
              <a:prstDash val="solid"/>
              <a:miter/>
            </a:ln>
          </p:spPr>
        </p:sp>
      </p:grpSp>
      <p:grpSp>
        <p:nvGrpSpPr>
          <p:cNvPr name="Group 22" id="22"/>
          <p:cNvGrpSpPr/>
          <p:nvPr/>
        </p:nvGrpSpPr>
        <p:grpSpPr>
          <a:xfrm rot="0">
            <a:off x="6616714" y="0"/>
            <a:ext cx="943286" cy="739572"/>
            <a:chOff x="0" y="0"/>
            <a:chExt cx="1257715" cy="986097"/>
          </a:xfrm>
        </p:grpSpPr>
        <p:grpSp>
          <p:nvGrpSpPr>
            <p:cNvPr name="Group 23" id="23"/>
            <p:cNvGrpSpPr/>
            <p:nvPr/>
          </p:nvGrpSpPr>
          <p:grpSpPr>
            <a:xfrm rot="0">
              <a:off x="174672" y="35683"/>
              <a:ext cx="950414" cy="950414"/>
              <a:chOff x="0" y="0"/>
              <a:chExt cx="812800" cy="812800"/>
            </a:xfrm>
          </p:grpSpPr>
          <p:sp>
            <p:nvSpPr>
              <p:cNvPr name="Freeform 24" id="2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ECCD"/>
              </a:solidFill>
            </p:spPr>
          </p:sp>
          <p:sp>
            <p:nvSpPr>
              <p:cNvPr name="TextBox 25" id="25"/>
              <p:cNvSpPr txBox="true"/>
              <p:nvPr/>
            </p:nvSpPr>
            <p:spPr>
              <a:xfrm>
                <a:off x="76200" y="38100"/>
                <a:ext cx="660400" cy="698500"/>
              </a:xfrm>
              <a:prstGeom prst="rect">
                <a:avLst/>
              </a:prstGeom>
            </p:spPr>
            <p:txBody>
              <a:bodyPr anchor="ctr" rtlCol="false" tIns="50800" lIns="50800" bIns="50800" rIns="50800"/>
              <a:lstStyle/>
              <a:p>
                <a:pPr algn="ctr">
                  <a:lnSpc>
                    <a:spcPts val="1800"/>
                  </a:lnSpc>
                </a:pPr>
              </a:p>
            </p:txBody>
          </p:sp>
        </p:grpSp>
        <p:sp>
          <p:nvSpPr>
            <p:cNvPr name="Freeform 26" id="26"/>
            <p:cNvSpPr/>
            <p:nvPr/>
          </p:nvSpPr>
          <p:spPr>
            <a:xfrm flipH="false" flipV="false" rot="0">
              <a:off x="0" y="0"/>
              <a:ext cx="1257715" cy="932785"/>
            </a:xfrm>
            <a:custGeom>
              <a:avLst/>
              <a:gdLst/>
              <a:ahLst/>
              <a:cxnLst/>
              <a:rect r="r" b="b" t="t" l="l"/>
              <a:pathLst>
                <a:path h="932785" w="1257715">
                  <a:moveTo>
                    <a:pt x="0" y="0"/>
                  </a:moveTo>
                  <a:lnTo>
                    <a:pt x="1257715" y="0"/>
                  </a:lnTo>
                  <a:lnTo>
                    <a:pt x="1257715" y="932785"/>
                  </a:lnTo>
                  <a:lnTo>
                    <a:pt x="0" y="93278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grpSp>
        <p:nvGrpSpPr>
          <p:cNvPr name="Group 27" id="27"/>
          <p:cNvGrpSpPr/>
          <p:nvPr/>
        </p:nvGrpSpPr>
        <p:grpSpPr>
          <a:xfrm rot="0">
            <a:off x="5790651" y="0"/>
            <a:ext cx="943286" cy="739572"/>
            <a:chOff x="0" y="0"/>
            <a:chExt cx="1257715" cy="986097"/>
          </a:xfrm>
        </p:grpSpPr>
        <p:grpSp>
          <p:nvGrpSpPr>
            <p:cNvPr name="Group 28" id="28"/>
            <p:cNvGrpSpPr/>
            <p:nvPr/>
          </p:nvGrpSpPr>
          <p:grpSpPr>
            <a:xfrm rot="0">
              <a:off x="174672" y="35683"/>
              <a:ext cx="950414" cy="950414"/>
              <a:chOff x="0" y="0"/>
              <a:chExt cx="812800" cy="812800"/>
            </a:xfrm>
          </p:grpSpPr>
          <p:sp>
            <p:nvSpPr>
              <p:cNvPr name="Freeform 29" id="2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ECCD"/>
              </a:solidFill>
            </p:spPr>
          </p:sp>
          <p:sp>
            <p:nvSpPr>
              <p:cNvPr name="TextBox 30" id="30"/>
              <p:cNvSpPr txBox="true"/>
              <p:nvPr/>
            </p:nvSpPr>
            <p:spPr>
              <a:xfrm>
                <a:off x="76200" y="38100"/>
                <a:ext cx="660400" cy="698500"/>
              </a:xfrm>
              <a:prstGeom prst="rect">
                <a:avLst/>
              </a:prstGeom>
            </p:spPr>
            <p:txBody>
              <a:bodyPr anchor="ctr" rtlCol="false" tIns="50800" lIns="50800" bIns="50800" rIns="50800"/>
              <a:lstStyle/>
              <a:p>
                <a:pPr algn="ctr">
                  <a:lnSpc>
                    <a:spcPts val="1800"/>
                  </a:lnSpc>
                </a:pPr>
              </a:p>
            </p:txBody>
          </p:sp>
        </p:grpSp>
        <p:sp>
          <p:nvSpPr>
            <p:cNvPr name="Freeform 31" id="31"/>
            <p:cNvSpPr/>
            <p:nvPr/>
          </p:nvSpPr>
          <p:spPr>
            <a:xfrm flipH="false" flipV="false" rot="0">
              <a:off x="0" y="0"/>
              <a:ext cx="1257715" cy="932785"/>
            </a:xfrm>
            <a:custGeom>
              <a:avLst/>
              <a:gdLst/>
              <a:ahLst/>
              <a:cxnLst/>
              <a:rect r="r" b="b" t="t" l="l"/>
              <a:pathLst>
                <a:path h="932785" w="1257715">
                  <a:moveTo>
                    <a:pt x="0" y="0"/>
                  </a:moveTo>
                  <a:lnTo>
                    <a:pt x="1257715" y="0"/>
                  </a:lnTo>
                  <a:lnTo>
                    <a:pt x="1257715" y="932785"/>
                  </a:lnTo>
                  <a:lnTo>
                    <a:pt x="0" y="93278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sp>
        <p:nvSpPr>
          <p:cNvPr name="Freeform 32" id="32"/>
          <p:cNvSpPr/>
          <p:nvPr/>
        </p:nvSpPr>
        <p:spPr>
          <a:xfrm flipH="false" flipV="false" rot="0">
            <a:off x="6678498" y="4993022"/>
            <a:ext cx="943286" cy="869710"/>
          </a:xfrm>
          <a:custGeom>
            <a:avLst/>
            <a:gdLst/>
            <a:ahLst/>
            <a:cxnLst/>
            <a:rect r="r" b="b" t="t" l="l"/>
            <a:pathLst>
              <a:path h="869710" w="943286">
                <a:moveTo>
                  <a:pt x="0" y="0"/>
                </a:moveTo>
                <a:lnTo>
                  <a:pt x="943287" y="0"/>
                </a:lnTo>
                <a:lnTo>
                  <a:pt x="943287" y="869710"/>
                </a:lnTo>
                <a:lnTo>
                  <a:pt x="0" y="86971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33" id="33"/>
          <p:cNvSpPr/>
          <p:nvPr/>
        </p:nvSpPr>
        <p:spPr>
          <a:xfrm flipH="false" flipV="false" rot="0">
            <a:off x="5402911" y="7717126"/>
            <a:ext cx="2218874" cy="2218874"/>
          </a:xfrm>
          <a:custGeom>
            <a:avLst/>
            <a:gdLst/>
            <a:ahLst/>
            <a:cxnLst/>
            <a:rect r="r" b="b" t="t" l="l"/>
            <a:pathLst>
              <a:path h="2218874" w="2218874">
                <a:moveTo>
                  <a:pt x="0" y="0"/>
                </a:moveTo>
                <a:lnTo>
                  <a:pt x="2218874" y="0"/>
                </a:lnTo>
                <a:lnTo>
                  <a:pt x="2218874" y="2218874"/>
                </a:lnTo>
                <a:lnTo>
                  <a:pt x="0" y="2218874"/>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34" id="34"/>
          <p:cNvSpPr/>
          <p:nvPr/>
        </p:nvSpPr>
        <p:spPr>
          <a:xfrm flipH="false" flipV="false" rot="0">
            <a:off x="82051" y="8672867"/>
            <a:ext cx="960331" cy="1043839"/>
          </a:xfrm>
          <a:custGeom>
            <a:avLst/>
            <a:gdLst/>
            <a:ahLst/>
            <a:cxnLst/>
            <a:rect r="r" b="b" t="t" l="l"/>
            <a:pathLst>
              <a:path h="1043839" w="960331">
                <a:moveTo>
                  <a:pt x="0" y="0"/>
                </a:moveTo>
                <a:lnTo>
                  <a:pt x="960332" y="0"/>
                </a:lnTo>
                <a:lnTo>
                  <a:pt x="960332" y="1043839"/>
                </a:lnTo>
                <a:lnTo>
                  <a:pt x="0" y="1043839"/>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TextBox 35" id="35"/>
          <p:cNvSpPr txBox="true"/>
          <p:nvPr/>
        </p:nvSpPr>
        <p:spPr>
          <a:xfrm rot="0">
            <a:off x="433569" y="5696587"/>
            <a:ext cx="6731736" cy="3049600"/>
          </a:xfrm>
          <a:prstGeom prst="rect">
            <a:avLst/>
          </a:prstGeom>
        </p:spPr>
        <p:txBody>
          <a:bodyPr anchor="t" rtlCol="false" tIns="0" lIns="0" bIns="0" rIns="0">
            <a:spAutoFit/>
          </a:bodyPr>
          <a:lstStyle/>
          <a:p>
            <a:pPr>
              <a:lnSpc>
                <a:spcPts val="2416"/>
              </a:lnSpc>
            </a:pPr>
            <a:r>
              <a:rPr lang="en-US" sz="1726" spc="43">
                <a:solidFill>
                  <a:srgbClr val="FFFFFF"/>
                </a:solidFill>
                <a:latin typeface="Raleway Bold"/>
              </a:rPr>
              <a:t>Actividad:</a:t>
            </a:r>
          </a:p>
          <a:p>
            <a:pPr>
              <a:lnSpc>
                <a:spcPts val="1680"/>
              </a:lnSpc>
            </a:pPr>
            <a:r>
              <a:rPr lang="en-US" sz="1200" spc="4">
                <a:solidFill>
                  <a:srgbClr val="FFFFFF"/>
                </a:solidFill>
                <a:latin typeface="Raleway Bold"/>
              </a:rPr>
              <a:t>En COSTA Informalia, los científicos de la computación no sólo utilizan números, sino que también pueden deducir qué letra es más probable que siga en una palabra o frase.</a:t>
            </a:r>
          </a:p>
          <a:p>
            <a:pPr>
              <a:lnSpc>
                <a:spcPts val="1680"/>
              </a:lnSpc>
            </a:pPr>
          </a:p>
          <a:p>
            <a:pPr>
              <a:lnSpc>
                <a:spcPts val="1680"/>
              </a:lnSpc>
            </a:pPr>
            <a:r>
              <a:rPr lang="en-US" sz="1200" spc="4">
                <a:solidFill>
                  <a:srgbClr val="FFFFFF"/>
                </a:solidFill>
                <a:latin typeface="Raleway Bold"/>
              </a:rPr>
              <a:t>Vamos a probar un juego de adivinanzas con una frase corta de 4 a 6 palabras. Las letras deben adivinarse en orden, de la primera a la última.</a:t>
            </a:r>
          </a:p>
          <a:p>
            <a:pPr>
              <a:lnSpc>
                <a:spcPts val="1680"/>
              </a:lnSpc>
            </a:pPr>
          </a:p>
          <a:p>
            <a:pPr>
              <a:lnSpc>
                <a:spcPts val="1680"/>
              </a:lnSpc>
            </a:pPr>
            <a:r>
              <a:rPr lang="en-US" sz="1200" spc="4">
                <a:solidFill>
                  <a:srgbClr val="FFFFFF"/>
                </a:solidFill>
                <a:latin typeface="Raleway Bold"/>
              </a:rPr>
              <a:t>Escribe las letras y contabiliza cuántas preguntas son necesarias para encontrar cada letra. Puedes usar cualquier pregunta con respuesta tipo si/no. Por ejemplo, “¿Es una t?” “¿Es una vocal?” “¿Aparece antes de la m en el alfabeto?”</a:t>
            </a:r>
          </a:p>
          <a:p>
            <a:pPr>
              <a:lnSpc>
                <a:spcPts val="1680"/>
              </a:lnSpc>
            </a:pPr>
          </a:p>
          <a:p>
            <a:pPr>
              <a:lnSpc>
                <a:spcPts val="1680"/>
              </a:lnSpc>
            </a:pPr>
            <a:r>
              <a:rPr lang="en-US" sz="1200" spc="4">
                <a:solidFill>
                  <a:srgbClr val="FFFFFF"/>
                </a:solidFill>
                <a:latin typeface="Raleway Bold"/>
              </a:rPr>
              <a:t>Los espacios entre palabras también cuentan </a:t>
            </a:r>
          </a:p>
          <a:p>
            <a:pPr>
              <a:lnSpc>
                <a:spcPts val="1680"/>
              </a:lnSpc>
            </a:pPr>
            <a:r>
              <a:rPr lang="en-US" sz="1200" spc="4">
                <a:solidFill>
                  <a:srgbClr val="FFFFFF"/>
                </a:solidFill>
                <a:latin typeface="Raleway Bold"/>
              </a:rPr>
              <a:t>como una “letra” y debe adivinarse.</a:t>
            </a:r>
          </a:p>
          <a:p>
            <a:pPr marL="0" indent="0" lvl="1">
              <a:lnSpc>
                <a:spcPts val="1536"/>
              </a:lnSpc>
            </a:pPr>
          </a:p>
        </p:txBody>
      </p:sp>
      <p:sp>
        <p:nvSpPr>
          <p:cNvPr name="TextBox 36" id="36"/>
          <p:cNvSpPr txBox="true"/>
          <p:nvPr/>
        </p:nvSpPr>
        <p:spPr>
          <a:xfrm rot="0">
            <a:off x="82051" y="3185530"/>
            <a:ext cx="7379133" cy="293102"/>
          </a:xfrm>
          <a:prstGeom prst="rect">
            <a:avLst/>
          </a:prstGeom>
        </p:spPr>
        <p:txBody>
          <a:bodyPr anchor="t" rtlCol="false" tIns="0" lIns="0" bIns="0" rIns="0">
            <a:spAutoFit/>
          </a:bodyPr>
          <a:lstStyle/>
          <a:p>
            <a:pPr algn="ctr">
              <a:lnSpc>
                <a:spcPts val="2168"/>
              </a:lnSpc>
            </a:pPr>
            <a:r>
              <a:rPr lang="en-US" sz="2105" spc="155">
                <a:solidFill>
                  <a:srgbClr val="FFFFFF"/>
                </a:solidFill>
                <a:latin typeface="Raleway Bold"/>
              </a:rPr>
              <a:t>ACTIVIDAD 9. ADIVINA ADIVINANZA</a:t>
            </a:r>
          </a:p>
        </p:txBody>
      </p:sp>
      <p:sp>
        <p:nvSpPr>
          <p:cNvPr name="TextBox 37" id="37"/>
          <p:cNvSpPr txBox="true"/>
          <p:nvPr/>
        </p:nvSpPr>
        <p:spPr>
          <a:xfrm rot="0">
            <a:off x="433569" y="3685876"/>
            <a:ext cx="6807960" cy="1982136"/>
          </a:xfrm>
          <a:prstGeom prst="rect">
            <a:avLst/>
          </a:prstGeom>
        </p:spPr>
        <p:txBody>
          <a:bodyPr anchor="t" rtlCol="false" tIns="0" lIns="0" bIns="0" rIns="0">
            <a:spAutoFit/>
          </a:bodyPr>
          <a:lstStyle/>
          <a:p>
            <a:pPr>
              <a:lnSpc>
                <a:spcPts val="2416"/>
              </a:lnSpc>
            </a:pPr>
            <a:r>
              <a:rPr lang="en-US" sz="1726" spc="43">
                <a:solidFill>
                  <a:srgbClr val="FFFFFF"/>
                </a:solidFill>
                <a:latin typeface="Raleway Bold"/>
              </a:rPr>
              <a:t>Objetivo:</a:t>
            </a:r>
          </a:p>
          <a:p>
            <a:pPr marL="259080" indent="-129540" lvl="1">
              <a:lnSpc>
                <a:spcPts val="1679"/>
              </a:lnSpc>
              <a:buFont typeface="Arial"/>
              <a:buChar char="•"/>
            </a:pPr>
            <a:r>
              <a:rPr lang="en-US" sz="1200" spc="30">
                <a:solidFill>
                  <a:srgbClr val="394E63"/>
                </a:solidFill>
                <a:latin typeface="Raleway Bold"/>
              </a:rPr>
              <a:t>Aprender que el pensamiento computacional aborda los problemas de manera estructurada y eficiente y la información proporciona datos necesarios para entender y resolver problemas de manera efectiva.</a:t>
            </a:r>
          </a:p>
          <a:p>
            <a:pPr marL="259080" indent="-129540" lvl="1">
              <a:lnSpc>
                <a:spcPts val="1679"/>
              </a:lnSpc>
              <a:buFont typeface="Arial"/>
              <a:buChar char="•"/>
            </a:pPr>
            <a:r>
              <a:rPr lang="en-US" sz="1200" spc="30">
                <a:solidFill>
                  <a:srgbClr val="394E63"/>
                </a:solidFill>
                <a:latin typeface="Raleway Bold"/>
              </a:rPr>
              <a:t>Interiorizar que, en el mundo computacional, la toma de decisiones se basa en datos y análisis y que la información es esencial para evaluar diferentes opciones y seleccionar mejores estrategias</a:t>
            </a:r>
          </a:p>
          <a:p>
            <a:pPr>
              <a:lnSpc>
                <a:spcPts val="1679"/>
              </a:lnSpc>
            </a:pPr>
          </a:p>
          <a:p>
            <a:pPr marL="0" indent="0" lvl="1">
              <a:lnSpc>
                <a:spcPts val="1679"/>
              </a:lnSpc>
            </a:pPr>
            <a:r>
              <a:rPr lang="en-US" sz="1200" spc="30">
                <a:solidFill>
                  <a:srgbClr val="394E63"/>
                </a:solidFill>
                <a:latin typeface="Raleway Bold"/>
              </a:rPr>
              <a:t>.</a:t>
            </a:r>
          </a:p>
        </p:txBody>
      </p:sp>
      <p:sp>
        <p:nvSpPr>
          <p:cNvPr name="TextBox 38" id="38"/>
          <p:cNvSpPr txBox="true"/>
          <p:nvPr/>
        </p:nvSpPr>
        <p:spPr>
          <a:xfrm rot="0">
            <a:off x="2469667" y="9780620"/>
            <a:ext cx="2694845" cy="726406"/>
          </a:xfrm>
          <a:prstGeom prst="rect">
            <a:avLst/>
          </a:prstGeom>
        </p:spPr>
        <p:txBody>
          <a:bodyPr anchor="t" rtlCol="false" tIns="0" lIns="0" bIns="0" rIns="0">
            <a:spAutoFit/>
          </a:bodyPr>
          <a:lstStyle/>
          <a:p>
            <a:pPr algn="ctr" marL="0" indent="0" lvl="1">
              <a:lnSpc>
                <a:spcPts val="1436"/>
              </a:lnSpc>
            </a:pPr>
            <a:r>
              <a:rPr lang="en-US" sz="1026" spc="25">
                <a:solidFill>
                  <a:srgbClr val="2F4052"/>
                </a:solidFill>
                <a:latin typeface="Raleway Bold"/>
              </a:rPr>
              <a:t>COMPUTACIONAL+: Plataforma de Recursos Educativos Abiertos de Pensamiento Computacional para colectivos de baja cualificación</a:t>
            </a:r>
          </a:p>
        </p:txBody>
      </p:sp>
      <p:sp>
        <p:nvSpPr>
          <p:cNvPr name="TextBox 39" id="39"/>
          <p:cNvSpPr txBox="true"/>
          <p:nvPr/>
        </p:nvSpPr>
        <p:spPr>
          <a:xfrm rot="0">
            <a:off x="1397437" y="194629"/>
            <a:ext cx="1115258" cy="431798"/>
          </a:xfrm>
          <a:prstGeom prst="rect">
            <a:avLst/>
          </a:prstGeom>
        </p:spPr>
        <p:txBody>
          <a:bodyPr anchor="t" rtlCol="false" tIns="0" lIns="0" bIns="0" rIns="0">
            <a:spAutoFit/>
          </a:bodyPr>
          <a:lstStyle/>
          <a:p>
            <a:pPr algn="ctr" marL="0" indent="0" lvl="0">
              <a:lnSpc>
                <a:spcPts val="3500"/>
              </a:lnSpc>
              <a:spcBef>
                <a:spcPct val="0"/>
              </a:spcBef>
            </a:pPr>
            <a:r>
              <a:rPr lang="en-US" sz="2500">
                <a:solidFill>
                  <a:srgbClr val="FFFFFF"/>
                </a:solidFill>
                <a:latin typeface="Open Sans Bold"/>
              </a:rPr>
              <a:t>COSTA </a:t>
            </a:r>
          </a:p>
        </p:txBody>
      </p:sp>
      <p:sp>
        <p:nvSpPr>
          <p:cNvPr name="TextBox 40" id="40"/>
          <p:cNvSpPr txBox="true"/>
          <p:nvPr/>
        </p:nvSpPr>
        <p:spPr>
          <a:xfrm rot="0">
            <a:off x="1120107" y="830587"/>
            <a:ext cx="1455658" cy="297178"/>
          </a:xfrm>
          <a:prstGeom prst="rect">
            <a:avLst/>
          </a:prstGeom>
        </p:spPr>
        <p:txBody>
          <a:bodyPr anchor="t" rtlCol="false" tIns="0" lIns="0" bIns="0" rIns="0">
            <a:spAutoFit/>
          </a:bodyPr>
          <a:lstStyle/>
          <a:p>
            <a:pPr algn="ctr" marL="0" indent="0" lvl="0">
              <a:lnSpc>
                <a:spcPts val="2520"/>
              </a:lnSpc>
              <a:spcBef>
                <a:spcPct val="0"/>
              </a:spcBef>
            </a:pPr>
            <a:r>
              <a:rPr lang="en-US" sz="1800">
                <a:solidFill>
                  <a:srgbClr val="FFFFFF"/>
                </a:solidFill>
                <a:latin typeface="Open Sans Bold"/>
              </a:rPr>
              <a:t>INFORMALIA</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61785" y="4728300"/>
            <a:ext cx="7683569" cy="4836515"/>
            <a:chOff x="0" y="0"/>
            <a:chExt cx="3526543" cy="2219825"/>
          </a:xfrm>
        </p:grpSpPr>
        <p:sp>
          <p:nvSpPr>
            <p:cNvPr name="Freeform 3" id="3"/>
            <p:cNvSpPr/>
            <p:nvPr/>
          </p:nvSpPr>
          <p:spPr>
            <a:xfrm flipH="false" flipV="false" rot="0">
              <a:off x="0" y="0"/>
              <a:ext cx="3526543" cy="2219825"/>
            </a:xfrm>
            <a:custGeom>
              <a:avLst/>
              <a:gdLst/>
              <a:ahLst/>
              <a:cxnLst/>
              <a:rect r="r" b="b" t="t" l="l"/>
              <a:pathLst>
                <a:path h="2219825" w="3526543">
                  <a:moveTo>
                    <a:pt x="0" y="0"/>
                  </a:moveTo>
                  <a:lnTo>
                    <a:pt x="3526543" y="0"/>
                  </a:lnTo>
                  <a:lnTo>
                    <a:pt x="3526543" y="2219825"/>
                  </a:lnTo>
                  <a:lnTo>
                    <a:pt x="0" y="2219825"/>
                  </a:lnTo>
                  <a:close/>
                </a:path>
              </a:pathLst>
            </a:custGeom>
            <a:solidFill>
              <a:srgbClr val="4EA849"/>
            </a:solidFill>
            <a:ln w="19050" cap="sq">
              <a:solidFill>
                <a:srgbClr val="FFFFFF"/>
              </a:solidFill>
              <a:prstDash val="solid"/>
              <a:miter/>
            </a:ln>
          </p:spPr>
        </p:sp>
        <p:sp>
          <p:nvSpPr>
            <p:cNvPr name="TextBox 4" id="4"/>
            <p:cNvSpPr txBox="true"/>
            <p:nvPr/>
          </p:nvSpPr>
          <p:spPr>
            <a:xfrm>
              <a:off x="0" y="-28575"/>
              <a:ext cx="3526543" cy="2248400"/>
            </a:xfrm>
            <a:prstGeom prst="rect">
              <a:avLst/>
            </a:prstGeom>
          </p:spPr>
          <p:txBody>
            <a:bodyPr anchor="ctr" rtlCol="false" tIns="26030" lIns="26030" bIns="26030" rIns="26030"/>
            <a:lstStyle/>
            <a:p>
              <a:pPr algn="ctr">
                <a:lnSpc>
                  <a:spcPts val="1424"/>
                </a:lnSpc>
              </a:pPr>
            </a:p>
          </p:txBody>
        </p:sp>
      </p:grpSp>
      <p:sp>
        <p:nvSpPr>
          <p:cNvPr name="Freeform 5" id="5"/>
          <p:cNvSpPr/>
          <p:nvPr/>
        </p:nvSpPr>
        <p:spPr>
          <a:xfrm flipH="true" flipV="false" rot="0">
            <a:off x="0" y="-987432"/>
            <a:ext cx="7560000" cy="4882712"/>
          </a:xfrm>
          <a:custGeom>
            <a:avLst/>
            <a:gdLst/>
            <a:ahLst/>
            <a:cxnLst/>
            <a:rect r="r" b="b" t="t" l="l"/>
            <a:pathLst>
              <a:path h="4882712" w="7560000">
                <a:moveTo>
                  <a:pt x="7560000" y="0"/>
                </a:moveTo>
                <a:lnTo>
                  <a:pt x="0" y="0"/>
                </a:lnTo>
                <a:lnTo>
                  <a:pt x="0" y="4882712"/>
                </a:lnTo>
                <a:lnTo>
                  <a:pt x="7560000" y="4882712"/>
                </a:lnTo>
                <a:lnTo>
                  <a:pt x="7560000" y="0"/>
                </a:lnTo>
                <a:close/>
              </a:path>
            </a:pathLst>
          </a:custGeom>
          <a:blipFill>
            <a:blip r:embed="rId2"/>
            <a:stretch>
              <a:fillRect l="0" t="-27415" r="0" b="-27415"/>
            </a:stretch>
          </a:blipFill>
        </p:spPr>
      </p:sp>
      <p:grpSp>
        <p:nvGrpSpPr>
          <p:cNvPr name="Group 6" id="6"/>
          <p:cNvGrpSpPr/>
          <p:nvPr/>
        </p:nvGrpSpPr>
        <p:grpSpPr>
          <a:xfrm rot="0">
            <a:off x="0" y="3102110"/>
            <a:ext cx="7560000" cy="440891"/>
            <a:chOff x="0" y="0"/>
            <a:chExt cx="2709333" cy="158005"/>
          </a:xfrm>
        </p:grpSpPr>
        <p:sp>
          <p:nvSpPr>
            <p:cNvPr name="Freeform 7" id="7"/>
            <p:cNvSpPr/>
            <p:nvPr/>
          </p:nvSpPr>
          <p:spPr>
            <a:xfrm flipH="false" flipV="false" rot="0">
              <a:off x="0" y="0"/>
              <a:ext cx="2709333" cy="158005"/>
            </a:xfrm>
            <a:custGeom>
              <a:avLst/>
              <a:gdLst/>
              <a:ahLst/>
              <a:cxnLst/>
              <a:rect r="r" b="b" t="t" l="l"/>
              <a:pathLst>
                <a:path h="158005" w="2709333">
                  <a:moveTo>
                    <a:pt x="0" y="0"/>
                  </a:moveTo>
                  <a:lnTo>
                    <a:pt x="2709333" y="0"/>
                  </a:lnTo>
                  <a:lnTo>
                    <a:pt x="2709333" y="158005"/>
                  </a:lnTo>
                  <a:lnTo>
                    <a:pt x="0" y="158005"/>
                  </a:lnTo>
                  <a:close/>
                </a:path>
              </a:pathLst>
            </a:custGeom>
            <a:solidFill>
              <a:srgbClr val="4EA849"/>
            </a:solidFill>
          </p:spPr>
        </p:sp>
        <p:sp>
          <p:nvSpPr>
            <p:cNvPr name="TextBox 8" id="8"/>
            <p:cNvSpPr txBox="true"/>
            <p:nvPr/>
          </p:nvSpPr>
          <p:spPr>
            <a:xfrm>
              <a:off x="0" y="-38100"/>
              <a:ext cx="2709333" cy="196105"/>
            </a:xfrm>
            <a:prstGeom prst="rect">
              <a:avLst/>
            </a:prstGeom>
          </p:spPr>
          <p:txBody>
            <a:bodyPr anchor="ctr" rtlCol="false" tIns="50800" lIns="50800" bIns="50800" rIns="50800"/>
            <a:lstStyle/>
            <a:p>
              <a:pPr algn="ctr">
                <a:lnSpc>
                  <a:spcPts val="1800"/>
                </a:lnSpc>
              </a:pPr>
            </a:p>
          </p:txBody>
        </p:sp>
      </p:grpSp>
      <p:grpSp>
        <p:nvGrpSpPr>
          <p:cNvPr name="Group 9" id="9"/>
          <p:cNvGrpSpPr/>
          <p:nvPr/>
        </p:nvGrpSpPr>
        <p:grpSpPr>
          <a:xfrm rot="0">
            <a:off x="0" y="3543001"/>
            <a:ext cx="7560000" cy="1286811"/>
            <a:chOff x="0" y="0"/>
            <a:chExt cx="2709333" cy="461164"/>
          </a:xfrm>
        </p:grpSpPr>
        <p:sp>
          <p:nvSpPr>
            <p:cNvPr name="Freeform 10" id="10"/>
            <p:cNvSpPr/>
            <p:nvPr/>
          </p:nvSpPr>
          <p:spPr>
            <a:xfrm flipH="false" flipV="false" rot="0">
              <a:off x="0" y="0"/>
              <a:ext cx="2709333" cy="461164"/>
            </a:xfrm>
            <a:custGeom>
              <a:avLst/>
              <a:gdLst/>
              <a:ahLst/>
              <a:cxnLst/>
              <a:rect r="r" b="b" t="t" l="l"/>
              <a:pathLst>
                <a:path h="461164" w="2709333">
                  <a:moveTo>
                    <a:pt x="0" y="0"/>
                  </a:moveTo>
                  <a:lnTo>
                    <a:pt x="2709333" y="0"/>
                  </a:lnTo>
                  <a:lnTo>
                    <a:pt x="2709333" y="461164"/>
                  </a:lnTo>
                  <a:lnTo>
                    <a:pt x="0" y="461164"/>
                  </a:lnTo>
                  <a:close/>
                </a:path>
              </a:pathLst>
            </a:custGeom>
            <a:solidFill>
              <a:srgbClr val="A0C478"/>
            </a:solidFill>
          </p:spPr>
        </p:sp>
        <p:sp>
          <p:nvSpPr>
            <p:cNvPr name="TextBox 11" id="11"/>
            <p:cNvSpPr txBox="true"/>
            <p:nvPr/>
          </p:nvSpPr>
          <p:spPr>
            <a:xfrm>
              <a:off x="0" y="-38100"/>
              <a:ext cx="2709333" cy="499264"/>
            </a:xfrm>
            <a:prstGeom prst="rect">
              <a:avLst/>
            </a:prstGeom>
          </p:spPr>
          <p:txBody>
            <a:bodyPr anchor="ctr" rtlCol="false" tIns="50800" lIns="50800" bIns="50800" rIns="50800"/>
            <a:lstStyle/>
            <a:p>
              <a:pPr algn="ctr">
                <a:lnSpc>
                  <a:spcPts val="1800"/>
                </a:lnSpc>
              </a:pPr>
            </a:p>
          </p:txBody>
        </p:sp>
      </p:grpSp>
      <p:sp>
        <p:nvSpPr>
          <p:cNvPr name="Freeform 12" id="12"/>
          <p:cNvSpPr/>
          <p:nvPr/>
        </p:nvSpPr>
        <p:spPr>
          <a:xfrm flipH="false" flipV="false" rot="0">
            <a:off x="5540741" y="9716706"/>
            <a:ext cx="1624564" cy="771482"/>
          </a:xfrm>
          <a:custGeom>
            <a:avLst/>
            <a:gdLst/>
            <a:ahLst/>
            <a:cxnLst/>
            <a:rect r="r" b="b" t="t" l="l"/>
            <a:pathLst>
              <a:path h="771482" w="1624564">
                <a:moveTo>
                  <a:pt x="0" y="0"/>
                </a:moveTo>
                <a:lnTo>
                  <a:pt x="1624564" y="0"/>
                </a:lnTo>
                <a:lnTo>
                  <a:pt x="1624564" y="771482"/>
                </a:lnTo>
                <a:lnTo>
                  <a:pt x="0" y="771482"/>
                </a:lnTo>
                <a:lnTo>
                  <a:pt x="0" y="0"/>
                </a:lnTo>
                <a:close/>
              </a:path>
            </a:pathLst>
          </a:custGeom>
          <a:blipFill>
            <a:blip r:embed="rId3"/>
            <a:stretch>
              <a:fillRect l="0" t="0" r="0" b="0"/>
            </a:stretch>
          </a:blipFill>
        </p:spPr>
      </p:sp>
      <p:sp>
        <p:nvSpPr>
          <p:cNvPr name="Freeform 13" id="13"/>
          <p:cNvSpPr/>
          <p:nvPr/>
        </p:nvSpPr>
        <p:spPr>
          <a:xfrm flipH="false" flipV="false" rot="0">
            <a:off x="433569" y="9766431"/>
            <a:ext cx="1671166" cy="783359"/>
          </a:xfrm>
          <a:custGeom>
            <a:avLst/>
            <a:gdLst/>
            <a:ahLst/>
            <a:cxnLst/>
            <a:rect r="r" b="b" t="t" l="l"/>
            <a:pathLst>
              <a:path h="783359" w="1671166">
                <a:moveTo>
                  <a:pt x="0" y="0"/>
                </a:moveTo>
                <a:lnTo>
                  <a:pt x="1671166" y="0"/>
                </a:lnTo>
                <a:lnTo>
                  <a:pt x="1671166" y="783359"/>
                </a:lnTo>
                <a:lnTo>
                  <a:pt x="0" y="783359"/>
                </a:lnTo>
                <a:lnTo>
                  <a:pt x="0" y="0"/>
                </a:lnTo>
                <a:close/>
              </a:path>
            </a:pathLst>
          </a:custGeom>
          <a:blipFill>
            <a:blip r:embed="rId4"/>
            <a:stretch>
              <a:fillRect l="0" t="0" r="0" b="0"/>
            </a:stretch>
          </a:blipFill>
        </p:spPr>
      </p:sp>
      <p:grpSp>
        <p:nvGrpSpPr>
          <p:cNvPr name="Group 14" id="14"/>
          <p:cNvGrpSpPr/>
          <p:nvPr/>
        </p:nvGrpSpPr>
        <p:grpSpPr>
          <a:xfrm rot="0">
            <a:off x="1303020" y="439103"/>
            <a:ext cx="94298" cy="92392"/>
            <a:chOff x="0" y="0"/>
            <a:chExt cx="125730" cy="123190"/>
          </a:xfrm>
        </p:grpSpPr>
        <p:sp>
          <p:nvSpPr>
            <p:cNvPr name="Freeform 15" id="15"/>
            <p:cNvSpPr/>
            <p:nvPr/>
          </p:nvSpPr>
          <p:spPr>
            <a:xfrm flipH="false" flipV="false" rot="0">
              <a:off x="48260" y="48260"/>
              <a:ext cx="25400" cy="26670"/>
            </a:xfrm>
            <a:custGeom>
              <a:avLst/>
              <a:gdLst/>
              <a:ahLst/>
              <a:cxnLst/>
              <a:rect r="r" b="b" t="t" l="l"/>
              <a:pathLst>
                <a:path h="26670" w="25400">
                  <a:moveTo>
                    <a:pt x="25400" y="8890"/>
                  </a:moveTo>
                  <a:cubicBezTo>
                    <a:pt x="15240" y="26670"/>
                    <a:pt x="5080" y="22860"/>
                    <a:pt x="2540" y="19050"/>
                  </a:cubicBezTo>
                  <a:cubicBezTo>
                    <a:pt x="0" y="15240"/>
                    <a:pt x="2540" y="5080"/>
                    <a:pt x="6350" y="2540"/>
                  </a:cubicBezTo>
                  <a:cubicBezTo>
                    <a:pt x="8890" y="0"/>
                    <a:pt x="22860" y="3810"/>
                    <a:pt x="22860" y="3810"/>
                  </a:cubicBezTo>
                </a:path>
              </a:pathLst>
            </a:custGeom>
            <a:solidFill>
              <a:srgbClr val="0571D3"/>
            </a:solidFill>
            <a:ln cap="sq">
              <a:noFill/>
              <a:prstDash val="solid"/>
              <a:miter/>
            </a:ln>
          </p:spPr>
        </p:sp>
      </p:grpSp>
      <p:grpSp>
        <p:nvGrpSpPr>
          <p:cNvPr name="Group 16" id="16"/>
          <p:cNvGrpSpPr/>
          <p:nvPr/>
        </p:nvGrpSpPr>
        <p:grpSpPr>
          <a:xfrm rot="0">
            <a:off x="1691640" y="297180"/>
            <a:ext cx="821055" cy="284797"/>
            <a:chOff x="0" y="0"/>
            <a:chExt cx="1094740" cy="379730"/>
          </a:xfrm>
        </p:grpSpPr>
        <p:sp>
          <p:nvSpPr>
            <p:cNvPr name="Freeform 17" id="17"/>
            <p:cNvSpPr/>
            <p:nvPr/>
          </p:nvSpPr>
          <p:spPr>
            <a:xfrm flipH="false" flipV="false" rot="0">
              <a:off x="49530" y="45720"/>
              <a:ext cx="995680" cy="289560"/>
            </a:xfrm>
            <a:custGeom>
              <a:avLst/>
              <a:gdLst/>
              <a:ahLst/>
              <a:cxnLst/>
              <a:rect r="r" b="b" t="t" l="l"/>
              <a:pathLst>
                <a:path h="289560" w="995680">
                  <a:moveTo>
                    <a:pt x="189230" y="5080"/>
                  </a:moveTo>
                  <a:cubicBezTo>
                    <a:pt x="438150" y="26670"/>
                    <a:pt x="737870" y="0"/>
                    <a:pt x="797560" y="22860"/>
                  </a:cubicBezTo>
                  <a:cubicBezTo>
                    <a:pt x="812800" y="29210"/>
                    <a:pt x="820420" y="36830"/>
                    <a:pt x="824230" y="46990"/>
                  </a:cubicBezTo>
                  <a:cubicBezTo>
                    <a:pt x="826770" y="55880"/>
                    <a:pt x="824230" y="73660"/>
                    <a:pt x="819150" y="81280"/>
                  </a:cubicBezTo>
                  <a:cubicBezTo>
                    <a:pt x="815340" y="88900"/>
                    <a:pt x="810260" y="92710"/>
                    <a:pt x="797560" y="97790"/>
                  </a:cubicBezTo>
                  <a:cubicBezTo>
                    <a:pt x="751840" y="114300"/>
                    <a:pt x="575310" y="127000"/>
                    <a:pt x="457200" y="137160"/>
                  </a:cubicBezTo>
                  <a:cubicBezTo>
                    <a:pt x="332740" y="149860"/>
                    <a:pt x="118110" y="181610"/>
                    <a:pt x="67310" y="165100"/>
                  </a:cubicBezTo>
                  <a:cubicBezTo>
                    <a:pt x="53340" y="160020"/>
                    <a:pt x="46990" y="153670"/>
                    <a:pt x="44450" y="144780"/>
                  </a:cubicBezTo>
                  <a:cubicBezTo>
                    <a:pt x="40640" y="135890"/>
                    <a:pt x="40640" y="120650"/>
                    <a:pt x="46990" y="113030"/>
                  </a:cubicBezTo>
                  <a:cubicBezTo>
                    <a:pt x="57150" y="101600"/>
                    <a:pt x="80010" y="100330"/>
                    <a:pt x="115570" y="97790"/>
                  </a:cubicBezTo>
                  <a:cubicBezTo>
                    <a:pt x="229870" y="87630"/>
                    <a:pt x="779780" y="113030"/>
                    <a:pt x="862330" y="135890"/>
                  </a:cubicBezTo>
                  <a:cubicBezTo>
                    <a:pt x="880110" y="140970"/>
                    <a:pt x="886460" y="143510"/>
                    <a:pt x="891540" y="152400"/>
                  </a:cubicBezTo>
                  <a:cubicBezTo>
                    <a:pt x="897890" y="160020"/>
                    <a:pt x="900430" y="176530"/>
                    <a:pt x="895350" y="185420"/>
                  </a:cubicBezTo>
                  <a:cubicBezTo>
                    <a:pt x="891540" y="195580"/>
                    <a:pt x="881380" y="203200"/>
                    <a:pt x="862330" y="208280"/>
                  </a:cubicBezTo>
                  <a:cubicBezTo>
                    <a:pt x="802640" y="226060"/>
                    <a:pt x="506730" y="231140"/>
                    <a:pt x="459740" y="203200"/>
                  </a:cubicBezTo>
                  <a:cubicBezTo>
                    <a:pt x="444500" y="194310"/>
                    <a:pt x="440690" y="179070"/>
                    <a:pt x="441960" y="168910"/>
                  </a:cubicBezTo>
                  <a:cubicBezTo>
                    <a:pt x="441960" y="158750"/>
                    <a:pt x="448310" y="149860"/>
                    <a:pt x="459740" y="142240"/>
                  </a:cubicBezTo>
                  <a:cubicBezTo>
                    <a:pt x="490220" y="120650"/>
                    <a:pt x="603250" y="92710"/>
                    <a:pt x="673100" y="85090"/>
                  </a:cubicBezTo>
                  <a:cubicBezTo>
                    <a:pt x="739140" y="77470"/>
                    <a:pt x="838200" y="71120"/>
                    <a:pt x="868680" y="90170"/>
                  </a:cubicBezTo>
                  <a:cubicBezTo>
                    <a:pt x="882650" y="99060"/>
                    <a:pt x="890270" y="118110"/>
                    <a:pt x="887730" y="129540"/>
                  </a:cubicBezTo>
                  <a:cubicBezTo>
                    <a:pt x="886460" y="142240"/>
                    <a:pt x="873760" y="154940"/>
                    <a:pt x="858520" y="162560"/>
                  </a:cubicBezTo>
                  <a:cubicBezTo>
                    <a:pt x="830580" y="175260"/>
                    <a:pt x="783590" y="163830"/>
                    <a:pt x="723900" y="172720"/>
                  </a:cubicBezTo>
                  <a:cubicBezTo>
                    <a:pt x="607060" y="189230"/>
                    <a:pt x="327660" y="270510"/>
                    <a:pt x="203200" y="281940"/>
                  </a:cubicBezTo>
                  <a:cubicBezTo>
                    <a:pt x="135890" y="288290"/>
                    <a:pt x="81280" y="289560"/>
                    <a:pt x="45720" y="278130"/>
                  </a:cubicBezTo>
                  <a:cubicBezTo>
                    <a:pt x="26670" y="273050"/>
                    <a:pt x="11430" y="262890"/>
                    <a:pt x="5080" y="250190"/>
                  </a:cubicBezTo>
                  <a:cubicBezTo>
                    <a:pt x="0" y="240030"/>
                    <a:pt x="0" y="224790"/>
                    <a:pt x="6350" y="213360"/>
                  </a:cubicBezTo>
                  <a:cubicBezTo>
                    <a:pt x="19050" y="194310"/>
                    <a:pt x="55880" y="177800"/>
                    <a:pt x="95250" y="163830"/>
                  </a:cubicBezTo>
                  <a:cubicBezTo>
                    <a:pt x="163830" y="138430"/>
                    <a:pt x="346710" y="102870"/>
                    <a:pt x="394970" y="106680"/>
                  </a:cubicBezTo>
                  <a:cubicBezTo>
                    <a:pt x="411480" y="107950"/>
                    <a:pt x="420370" y="111760"/>
                    <a:pt x="426720" y="118110"/>
                  </a:cubicBezTo>
                  <a:cubicBezTo>
                    <a:pt x="433070" y="123190"/>
                    <a:pt x="438150" y="133350"/>
                    <a:pt x="436880" y="140970"/>
                  </a:cubicBezTo>
                  <a:cubicBezTo>
                    <a:pt x="434340" y="152400"/>
                    <a:pt x="422910" y="171450"/>
                    <a:pt x="405130" y="177800"/>
                  </a:cubicBezTo>
                  <a:cubicBezTo>
                    <a:pt x="369570" y="190500"/>
                    <a:pt x="270510" y="158750"/>
                    <a:pt x="208280" y="142240"/>
                  </a:cubicBezTo>
                  <a:cubicBezTo>
                    <a:pt x="151130" y="125730"/>
                    <a:pt x="69850" y="105410"/>
                    <a:pt x="48260" y="81280"/>
                  </a:cubicBezTo>
                  <a:cubicBezTo>
                    <a:pt x="38100" y="71120"/>
                    <a:pt x="34290" y="58420"/>
                    <a:pt x="36830" y="48260"/>
                  </a:cubicBezTo>
                  <a:cubicBezTo>
                    <a:pt x="39370" y="36830"/>
                    <a:pt x="49530" y="22860"/>
                    <a:pt x="67310" y="17780"/>
                  </a:cubicBezTo>
                  <a:cubicBezTo>
                    <a:pt x="110490" y="3810"/>
                    <a:pt x="231140" y="63500"/>
                    <a:pt x="341630" y="76200"/>
                  </a:cubicBezTo>
                  <a:cubicBezTo>
                    <a:pt x="502920" y="95250"/>
                    <a:pt x="863600" y="77470"/>
                    <a:pt x="943610" y="91440"/>
                  </a:cubicBezTo>
                  <a:cubicBezTo>
                    <a:pt x="965200" y="93980"/>
                    <a:pt x="974090" y="95250"/>
                    <a:pt x="982980" y="104140"/>
                  </a:cubicBezTo>
                  <a:cubicBezTo>
                    <a:pt x="990600" y="111760"/>
                    <a:pt x="995680" y="129540"/>
                    <a:pt x="991870" y="140970"/>
                  </a:cubicBezTo>
                  <a:cubicBezTo>
                    <a:pt x="985520" y="158750"/>
                    <a:pt x="952500" y="175260"/>
                    <a:pt x="922020" y="189230"/>
                  </a:cubicBezTo>
                  <a:cubicBezTo>
                    <a:pt x="878840" y="209550"/>
                    <a:pt x="808990" y="227330"/>
                    <a:pt x="750570" y="233680"/>
                  </a:cubicBezTo>
                  <a:cubicBezTo>
                    <a:pt x="693420" y="241300"/>
                    <a:pt x="608330" y="250190"/>
                    <a:pt x="576580" y="233680"/>
                  </a:cubicBezTo>
                  <a:cubicBezTo>
                    <a:pt x="560070" y="226060"/>
                    <a:pt x="548640" y="207010"/>
                    <a:pt x="549910" y="194310"/>
                  </a:cubicBezTo>
                  <a:cubicBezTo>
                    <a:pt x="551180" y="181610"/>
                    <a:pt x="568960" y="161290"/>
                    <a:pt x="581660" y="157480"/>
                  </a:cubicBezTo>
                  <a:cubicBezTo>
                    <a:pt x="591820" y="154940"/>
                    <a:pt x="609600" y="160020"/>
                    <a:pt x="617220" y="167640"/>
                  </a:cubicBezTo>
                  <a:cubicBezTo>
                    <a:pt x="624840" y="175260"/>
                    <a:pt x="629920" y="193040"/>
                    <a:pt x="628650" y="203200"/>
                  </a:cubicBezTo>
                  <a:cubicBezTo>
                    <a:pt x="628650" y="212090"/>
                    <a:pt x="623570" y="219710"/>
                    <a:pt x="617220" y="226060"/>
                  </a:cubicBezTo>
                  <a:cubicBezTo>
                    <a:pt x="609600" y="232410"/>
                    <a:pt x="591820" y="238760"/>
                    <a:pt x="581660" y="234950"/>
                  </a:cubicBezTo>
                  <a:cubicBezTo>
                    <a:pt x="568960" y="231140"/>
                    <a:pt x="551180" y="212090"/>
                    <a:pt x="549910" y="198120"/>
                  </a:cubicBezTo>
                  <a:cubicBezTo>
                    <a:pt x="548640" y="185420"/>
                    <a:pt x="560070" y="167640"/>
                    <a:pt x="576580" y="158750"/>
                  </a:cubicBezTo>
                  <a:cubicBezTo>
                    <a:pt x="614680" y="138430"/>
                    <a:pt x="737870" y="167640"/>
                    <a:pt x="808990" y="156210"/>
                  </a:cubicBezTo>
                  <a:cubicBezTo>
                    <a:pt x="869950" y="144780"/>
                    <a:pt x="948690" y="88900"/>
                    <a:pt x="975360" y="99060"/>
                  </a:cubicBezTo>
                  <a:cubicBezTo>
                    <a:pt x="988060" y="104140"/>
                    <a:pt x="995680" y="123190"/>
                    <a:pt x="993140" y="133350"/>
                  </a:cubicBezTo>
                  <a:cubicBezTo>
                    <a:pt x="991870" y="144780"/>
                    <a:pt x="980440" y="154940"/>
                    <a:pt x="960120" y="162560"/>
                  </a:cubicBezTo>
                  <a:cubicBezTo>
                    <a:pt x="882650" y="190500"/>
                    <a:pt x="487680" y="162560"/>
                    <a:pt x="334010" y="148590"/>
                  </a:cubicBezTo>
                  <a:cubicBezTo>
                    <a:pt x="243840" y="139700"/>
                    <a:pt x="170180" y="128270"/>
                    <a:pt x="120650" y="114300"/>
                  </a:cubicBezTo>
                  <a:cubicBezTo>
                    <a:pt x="91440" y="105410"/>
                    <a:pt x="68580" y="100330"/>
                    <a:pt x="54610" y="87630"/>
                  </a:cubicBezTo>
                  <a:cubicBezTo>
                    <a:pt x="44450" y="77470"/>
                    <a:pt x="34290" y="59690"/>
                    <a:pt x="36830" y="48260"/>
                  </a:cubicBezTo>
                  <a:cubicBezTo>
                    <a:pt x="39370" y="36830"/>
                    <a:pt x="50800" y="21590"/>
                    <a:pt x="67310" y="17780"/>
                  </a:cubicBezTo>
                  <a:cubicBezTo>
                    <a:pt x="97790" y="10160"/>
                    <a:pt x="168910" y="57150"/>
                    <a:pt x="223520" y="72390"/>
                  </a:cubicBezTo>
                  <a:cubicBezTo>
                    <a:pt x="283210" y="87630"/>
                    <a:pt x="381000" y="86360"/>
                    <a:pt x="412750" y="107950"/>
                  </a:cubicBezTo>
                  <a:cubicBezTo>
                    <a:pt x="427990" y="119380"/>
                    <a:pt x="436880" y="138430"/>
                    <a:pt x="435610" y="149860"/>
                  </a:cubicBezTo>
                  <a:cubicBezTo>
                    <a:pt x="434340" y="160020"/>
                    <a:pt x="427990" y="167640"/>
                    <a:pt x="414020" y="175260"/>
                  </a:cubicBezTo>
                  <a:cubicBezTo>
                    <a:pt x="369570" y="201930"/>
                    <a:pt x="137160" y="223520"/>
                    <a:pt x="78740" y="246380"/>
                  </a:cubicBezTo>
                  <a:cubicBezTo>
                    <a:pt x="55880" y="255270"/>
                    <a:pt x="46990" y="273050"/>
                    <a:pt x="34290" y="273050"/>
                  </a:cubicBezTo>
                  <a:cubicBezTo>
                    <a:pt x="25400" y="273050"/>
                    <a:pt x="16510" y="265430"/>
                    <a:pt x="10160" y="259080"/>
                  </a:cubicBezTo>
                  <a:cubicBezTo>
                    <a:pt x="5080" y="251460"/>
                    <a:pt x="0" y="241300"/>
                    <a:pt x="1270" y="232410"/>
                  </a:cubicBezTo>
                  <a:cubicBezTo>
                    <a:pt x="3810" y="220980"/>
                    <a:pt x="11430" y="204470"/>
                    <a:pt x="29210" y="195580"/>
                  </a:cubicBezTo>
                  <a:cubicBezTo>
                    <a:pt x="68580" y="176530"/>
                    <a:pt x="186690" y="209550"/>
                    <a:pt x="285750" y="199390"/>
                  </a:cubicBezTo>
                  <a:cubicBezTo>
                    <a:pt x="424180" y="184150"/>
                    <a:pt x="675640" y="99060"/>
                    <a:pt x="777240" y="90170"/>
                  </a:cubicBezTo>
                  <a:cubicBezTo>
                    <a:pt x="822960" y="86360"/>
                    <a:pt x="859790" y="82550"/>
                    <a:pt x="876300" y="95250"/>
                  </a:cubicBezTo>
                  <a:cubicBezTo>
                    <a:pt x="886460" y="104140"/>
                    <a:pt x="890270" y="127000"/>
                    <a:pt x="886460" y="138430"/>
                  </a:cubicBezTo>
                  <a:cubicBezTo>
                    <a:pt x="882650" y="148590"/>
                    <a:pt x="872490" y="157480"/>
                    <a:pt x="858520" y="162560"/>
                  </a:cubicBezTo>
                  <a:cubicBezTo>
                    <a:pt x="829310" y="171450"/>
                    <a:pt x="759460" y="148590"/>
                    <a:pt x="703580" y="153670"/>
                  </a:cubicBezTo>
                  <a:cubicBezTo>
                    <a:pt x="635000" y="160020"/>
                    <a:pt x="511810" y="209550"/>
                    <a:pt x="474980" y="207010"/>
                  </a:cubicBezTo>
                  <a:cubicBezTo>
                    <a:pt x="463550" y="205740"/>
                    <a:pt x="458470" y="204470"/>
                    <a:pt x="452120" y="198120"/>
                  </a:cubicBezTo>
                  <a:cubicBezTo>
                    <a:pt x="445770" y="190500"/>
                    <a:pt x="439420" y="170180"/>
                    <a:pt x="443230" y="160020"/>
                  </a:cubicBezTo>
                  <a:cubicBezTo>
                    <a:pt x="447040" y="149860"/>
                    <a:pt x="457200" y="143510"/>
                    <a:pt x="474980" y="138430"/>
                  </a:cubicBezTo>
                  <a:cubicBezTo>
                    <a:pt x="533400" y="120650"/>
                    <a:pt x="819150" y="116840"/>
                    <a:pt x="871220" y="137160"/>
                  </a:cubicBezTo>
                  <a:cubicBezTo>
                    <a:pt x="886460" y="143510"/>
                    <a:pt x="892810" y="149860"/>
                    <a:pt x="896620" y="160020"/>
                  </a:cubicBezTo>
                  <a:cubicBezTo>
                    <a:pt x="899160" y="168910"/>
                    <a:pt x="897890" y="185420"/>
                    <a:pt x="891540" y="193040"/>
                  </a:cubicBezTo>
                  <a:cubicBezTo>
                    <a:pt x="886460" y="201930"/>
                    <a:pt x="876300" y="205740"/>
                    <a:pt x="862330" y="208280"/>
                  </a:cubicBezTo>
                  <a:cubicBezTo>
                    <a:pt x="834390" y="214630"/>
                    <a:pt x="784860" y="208280"/>
                    <a:pt x="731520" y="205740"/>
                  </a:cubicBezTo>
                  <a:cubicBezTo>
                    <a:pt x="646430" y="200660"/>
                    <a:pt x="510540" y="181610"/>
                    <a:pt x="400050" y="175260"/>
                  </a:cubicBezTo>
                  <a:cubicBezTo>
                    <a:pt x="288290" y="167640"/>
                    <a:pt x="114300" y="190500"/>
                    <a:pt x="67310" y="165100"/>
                  </a:cubicBezTo>
                  <a:cubicBezTo>
                    <a:pt x="50800" y="156210"/>
                    <a:pt x="40640" y="139700"/>
                    <a:pt x="41910" y="128270"/>
                  </a:cubicBezTo>
                  <a:cubicBezTo>
                    <a:pt x="43180" y="116840"/>
                    <a:pt x="58420" y="105410"/>
                    <a:pt x="74930" y="97790"/>
                  </a:cubicBezTo>
                  <a:cubicBezTo>
                    <a:pt x="109220" y="85090"/>
                    <a:pt x="176530" y="100330"/>
                    <a:pt x="250190" y="95250"/>
                  </a:cubicBezTo>
                  <a:cubicBezTo>
                    <a:pt x="379730" y="85090"/>
                    <a:pt x="718820" y="10160"/>
                    <a:pt x="787400" y="21590"/>
                  </a:cubicBezTo>
                  <a:cubicBezTo>
                    <a:pt x="805180" y="25400"/>
                    <a:pt x="814070" y="29210"/>
                    <a:pt x="819150" y="38100"/>
                  </a:cubicBezTo>
                  <a:cubicBezTo>
                    <a:pt x="825500" y="48260"/>
                    <a:pt x="825500" y="71120"/>
                    <a:pt x="819150" y="81280"/>
                  </a:cubicBezTo>
                  <a:cubicBezTo>
                    <a:pt x="814070" y="91440"/>
                    <a:pt x="805180" y="93980"/>
                    <a:pt x="787400" y="97790"/>
                  </a:cubicBezTo>
                  <a:cubicBezTo>
                    <a:pt x="720090" y="114300"/>
                    <a:pt x="382270" y="105410"/>
                    <a:pt x="271780" y="93980"/>
                  </a:cubicBezTo>
                  <a:cubicBezTo>
                    <a:pt x="218440" y="88900"/>
                    <a:pt x="172720" y="87630"/>
                    <a:pt x="156210" y="69850"/>
                  </a:cubicBezTo>
                  <a:cubicBezTo>
                    <a:pt x="146050" y="59690"/>
                    <a:pt x="144780" y="36830"/>
                    <a:pt x="149860" y="26670"/>
                  </a:cubicBezTo>
                  <a:cubicBezTo>
                    <a:pt x="156210" y="15240"/>
                    <a:pt x="189230" y="5080"/>
                    <a:pt x="189230" y="5080"/>
                  </a:cubicBezTo>
                </a:path>
              </a:pathLst>
            </a:custGeom>
            <a:solidFill>
              <a:srgbClr val="E7191F"/>
            </a:solidFill>
            <a:ln cap="sq">
              <a:noFill/>
              <a:prstDash val="solid"/>
              <a:miter/>
            </a:ln>
          </p:spPr>
        </p:sp>
      </p:grpSp>
      <p:grpSp>
        <p:nvGrpSpPr>
          <p:cNvPr name="Group 18" id="18"/>
          <p:cNvGrpSpPr/>
          <p:nvPr/>
        </p:nvGrpSpPr>
        <p:grpSpPr>
          <a:xfrm rot="0">
            <a:off x="1189673" y="854393"/>
            <a:ext cx="1302068" cy="301942"/>
            <a:chOff x="0" y="0"/>
            <a:chExt cx="1736090" cy="402590"/>
          </a:xfrm>
        </p:grpSpPr>
        <p:sp>
          <p:nvSpPr>
            <p:cNvPr name="Freeform 19" id="19"/>
            <p:cNvSpPr/>
            <p:nvPr/>
          </p:nvSpPr>
          <p:spPr>
            <a:xfrm flipH="false" flipV="false" rot="0">
              <a:off x="50800" y="40640"/>
              <a:ext cx="1635760" cy="320040"/>
            </a:xfrm>
            <a:custGeom>
              <a:avLst/>
              <a:gdLst/>
              <a:ahLst/>
              <a:cxnLst/>
              <a:rect r="r" b="b" t="t" l="l"/>
              <a:pathLst>
                <a:path h="320040" w="1635760">
                  <a:moveTo>
                    <a:pt x="73660" y="62230"/>
                  </a:moveTo>
                  <a:cubicBezTo>
                    <a:pt x="1440180" y="60960"/>
                    <a:pt x="1535430" y="22860"/>
                    <a:pt x="1583690" y="24130"/>
                  </a:cubicBezTo>
                  <a:cubicBezTo>
                    <a:pt x="1601470" y="24130"/>
                    <a:pt x="1611630" y="26670"/>
                    <a:pt x="1620520" y="33020"/>
                  </a:cubicBezTo>
                  <a:cubicBezTo>
                    <a:pt x="1628140" y="39370"/>
                    <a:pt x="1633220" y="49530"/>
                    <a:pt x="1634490" y="59690"/>
                  </a:cubicBezTo>
                  <a:cubicBezTo>
                    <a:pt x="1634490" y="69850"/>
                    <a:pt x="1630680" y="88900"/>
                    <a:pt x="1620520" y="95250"/>
                  </a:cubicBezTo>
                  <a:cubicBezTo>
                    <a:pt x="1607820" y="102870"/>
                    <a:pt x="1591310" y="87630"/>
                    <a:pt x="1558290" y="86360"/>
                  </a:cubicBezTo>
                  <a:cubicBezTo>
                    <a:pt x="1421130" y="77470"/>
                    <a:pt x="753110" y="81280"/>
                    <a:pt x="506730" y="102870"/>
                  </a:cubicBezTo>
                  <a:cubicBezTo>
                    <a:pt x="370840" y="114300"/>
                    <a:pt x="269240" y="135890"/>
                    <a:pt x="194310" y="151130"/>
                  </a:cubicBezTo>
                  <a:cubicBezTo>
                    <a:pt x="151130" y="160020"/>
                    <a:pt x="93980" y="167640"/>
                    <a:pt x="93980" y="175260"/>
                  </a:cubicBezTo>
                  <a:cubicBezTo>
                    <a:pt x="93980" y="180340"/>
                    <a:pt x="130810" y="187960"/>
                    <a:pt x="154940" y="191770"/>
                  </a:cubicBezTo>
                  <a:cubicBezTo>
                    <a:pt x="189230" y="195580"/>
                    <a:pt x="227330" y="196850"/>
                    <a:pt x="278130" y="191770"/>
                  </a:cubicBezTo>
                  <a:cubicBezTo>
                    <a:pt x="363220" y="182880"/>
                    <a:pt x="521970" y="133350"/>
                    <a:pt x="617220" y="123190"/>
                  </a:cubicBezTo>
                  <a:cubicBezTo>
                    <a:pt x="687070" y="115570"/>
                    <a:pt x="765810" y="105410"/>
                    <a:pt x="798830" y="120650"/>
                  </a:cubicBezTo>
                  <a:cubicBezTo>
                    <a:pt x="814070" y="127000"/>
                    <a:pt x="825500" y="140970"/>
                    <a:pt x="826770" y="152400"/>
                  </a:cubicBezTo>
                  <a:cubicBezTo>
                    <a:pt x="828040" y="165100"/>
                    <a:pt x="820420" y="180340"/>
                    <a:pt x="806450" y="191770"/>
                  </a:cubicBezTo>
                  <a:cubicBezTo>
                    <a:pt x="778510" y="214630"/>
                    <a:pt x="675640" y="231140"/>
                    <a:pt x="626110" y="240030"/>
                  </a:cubicBezTo>
                  <a:cubicBezTo>
                    <a:pt x="593090" y="246380"/>
                    <a:pt x="575310" y="245110"/>
                    <a:pt x="539750" y="247650"/>
                  </a:cubicBezTo>
                  <a:cubicBezTo>
                    <a:pt x="478790" y="251460"/>
                    <a:pt x="365760" y="265430"/>
                    <a:pt x="295910" y="255270"/>
                  </a:cubicBezTo>
                  <a:cubicBezTo>
                    <a:pt x="241300" y="247650"/>
                    <a:pt x="173990" y="228600"/>
                    <a:pt x="151130" y="207010"/>
                  </a:cubicBezTo>
                  <a:cubicBezTo>
                    <a:pt x="139700" y="195580"/>
                    <a:pt x="134620" y="179070"/>
                    <a:pt x="137160" y="167640"/>
                  </a:cubicBezTo>
                  <a:cubicBezTo>
                    <a:pt x="138430" y="157480"/>
                    <a:pt x="146050" y="148590"/>
                    <a:pt x="160020" y="140970"/>
                  </a:cubicBezTo>
                  <a:cubicBezTo>
                    <a:pt x="198120" y="121920"/>
                    <a:pt x="410210" y="107950"/>
                    <a:pt x="412750" y="118110"/>
                  </a:cubicBezTo>
                  <a:cubicBezTo>
                    <a:pt x="414020" y="123190"/>
                    <a:pt x="388620" y="140970"/>
                    <a:pt x="370840" y="140970"/>
                  </a:cubicBezTo>
                  <a:cubicBezTo>
                    <a:pt x="342900" y="143510"/>
                    <a:pt x="260350" y="92710"/>
                    <a:pt x="259080" y="95250"/>
                  </a:cubicBezTo>
                  <a:cubicBezTo>
                    <a:pt x="257810" y="96520"/>
                    <a:pt x="275590" y="111760"/>
                    <a:pt x="290830" y="116840"/>
                  </a:cubicBezTo>
                  <a:cubicBezTo>
                    <a:pt x="320040" y="129540"/>
                    <a:pt x="367030" y="137160"/>
                    <a:pt x="431800" y="140970"/>
                  </a:cubicBezTo>
                  <a:cubicBezTo>
                    <a:pt x="571500" y="148590"/>
                    <a:pt x="904240" y="111760"/>
                    <a:pt x="1104900" y="109220"/>
                  </a:cubicBezTo>
                  <a:cubicBezTo>
                    <a:pt x="1266190" y="106680"/>
                    <a:pt x="1483360" y="97790"/>
                    <a:pt x="1541780" y="118110"/>
                  </a:cubicBezTo>
                  <a:cubicBezTo>
                    <a:pt x="1559560" y="124460"/>
                    <a:pt x="1567180" y="132080"/>
                    <a:pt x="1572260" y="142240"/>
                  </a:cubicBezTo>
                  <a:cubicBezTo>
                    <a:pt x="1576070" y="151130"/>
                    <a:pt x="1577340" y="162560"/>
                    <a:pt x="1573530" y="171450"/>
                  </a:cubicBezTo>
                  <a:cubicBezTo>
                    <a:pt x="1569720" y="181610"/>
                    <a:pt x="1563370" y="190500"/>
                    <a:pt x="1546860" y="198120"/>
                  </a:cubicBezTo>
                  <a:cubicBezTo>
                    <a:pt x="1480820" y="224790"/>
                    <a:pt x="1164590" y="173990"/>
                    <a:pt x="998220" y="195580"/>
                  </a:cubicBezTo>
                  <a:cubicBezTo>
                    <a:pt x="854710" y="213360"/>
                    <a:pt x="720090" y="283210"/>
                    <a:pt x="603250" y="300990"/>
                  </a:cubicBezTo>
                  <a:cubicBezTo>
                    <a:pt x="513080" y="314960"/>
                    <a:pt x="401320" y="320040"/>
                    <a:pt x="358140" y="311150"/>
                  </a:cubicBezTo>
                  <a:cubicBezTo>
                    <a:pt x="340360" y="307340"/>
                    <a:pt x="330200" y="302260"/>
                    <a:pt x="323850" y="293370"/>
                  </a:cubicBezTo>
                  <a:cubicBezTo>
                    <a:pt x="317500" y="281940"/>
                    <a:pt x="318770" y="254000"/>
                    <a:pt x="326390" y="243840"/>
                  </a:cubicBezTo>
                  <a:cubicBezTo>
                    <a:pt x="334010" y="233680"/>
                    <a:pt x="350520" y="227330"/>
                    <a:pt x="361950" y="229870"/>
                  </a:cubicBezTo>
                  <a:cubicBezTo>
                    <a:pt x="374650" y="232410"/>
                    <a:pt x="396240" y="250190"/>
                    <a:pt x="397510" y="262890"/>
                  </a:cubicBezTo>
                  <a:cubicBezTo>
                    <a:pt x="400050" y="275590"/>
                    <a:pt x="386080" y="300990"/>
                    <a:pt x="374650" y="307340"/>
                  </a:cubicBezTo>
                  <a:cubicBezTo>
                    <a:pt x="364490" y="312420"/>
                    <a:pt x="346710" y="311150"/>
                    <a:pt x="336550" y="304800"/>
                  </a:cubicBezTo>
                  <a:cubicBezTo>
                    <a:pt x="327660" y="298450"/>
                    <a:pt x="316230" y="283210"/>
                    <a:pt x="317500" y="271780"/>
                  </a:cubicBezTo>
                  <a:cubicBezTo>
                    <a:pt x="317500" y="259080"/>
                    <a:pt x="326390" y="241300"/>
                    <a:pt x="344170" y="231140"/>
                  </a:cubicBezTo>
                  <a:cubicBezTo>
                    <a:pt x="384810" y="209550"/>
                    <a:pt x="502920" y="233680"/>
                    <a:pt x="594360" y="220980"/>
                  </a:cubicBezTo>
                  <a:cubicBezTo>
                    <a:pt x="713740" y="203200"/>
                    <a:pt x="852170" y="138430"/>
                    <a:pt x="996950" y="119380"/>
                  </a:cubicBezTo>
                  <a:cubicBezTo>
                    <a:pt x="1162050" y="99060"/>
                    <a:pt x="1456690" y="96520"/>
                    <a:pt x="1531620" y="118110"/>
                  </a:cubicBezTo>
                  <a:cubicBezTo>
                    <a:pt x="1554480" y="124460"/>
                    <a:pt x="1567180" y="130810"/>
                    <a:pt x="1572260" y="142240"/>
                  </a:cubicBezTo>
                  <a:cubicBezTo>
                    <a:pt x="1577340" y="153670"/>
                    <a:pt x="1572260" y="177800"/>
                    <a:pt x="1563370" y="187960"/>
                  </a:cubicBezTo>
                  <a:cubicBezTo>
                    <a:pt x="1551940" y="200660"/>
                    <a:pt x="1532890" y="201930"/>
                    <a:pt x="1502410" y="205740"/>
                  </a:cubicBezTo>
                  <a:cubicBezTo>
                    <a:pt x="1416050" y="215900"/>
                    <a:pt x="1154430" y="171450"/>
                    <a:pt x="988060" y="175260"/>
                  </a:cubicBezTo>
                  <a:cubicBezTo>
                    <a:pt x="829310" y="177800"/>
                    <a:pt x="635000" y="214630"/>
                    <a:pt x="525780" y="219710"/>
                  </a:cubicBezTo>
                  <a:cubicBezTo>
                    <a:pt x="464820" y="222250"/>
                    <a:pt x="429260" y="222250"/>
                    <a:pt x="383540" y="217170"/>
                  </a:cubicBezTo>
                  <a:cubicBezTo>
                    <a:pt x="340360" y="212090"/>
                    <a:pt x="292100" y="205740"/>
                    <a:pt x="257810" y="191770"/>
                  </a:cubicBezTo>
                  <a:cubicBezTo>
                    <a:pt x="229870" y="179070"/>
                    <a:pt x="200660" y="166370"/>
                    <a:pt x="187960" y="143510"/>
                  </a:cubicBezTo>
                  <a:cubicBezTo>
                    <a:pt x="173990" y="119380"/>
                    <a:pt x="172720" y="72390"/>
                    <a:pt x="182880" y="49530"/>
                  </a:cubicBezTo>
                  <a:cubicBezTo>
                    <a:pt x="190500" y="33020"/>
                    <a:pt x="208280" y="20320"/>
                    <a:pt x="224790" y="15240"/>
                  </a:cubicBezTo>
                  <a:cubicBezTo>
                    <a:pt x="240030" y="10160"/>
                    <a:pt x="255270" y="13970"/>
                    <a:pt x="275590" y="19050"/>
                  </a:cubicBezTo>
                  <a:cubicBezTo>
                    <a:pt x="312420" y="26670"/>
                    <a:pt x="383540" y="57150"/>
                    <a:pt x="416560" y="76200"/>
                  </a:cubicBezTo>
                  <a:cubicBezTo>
                    <a:pt x="435610" y="88900"/>
                    <a:pt x="450850" y="99060"/>
                    <a:pt x="458470" y="113030"/>
                  </a:cubicBezTo>
                  <a:cubicBezTo>
                    <a:pt x="466090" y="125730"/>
                    <a:pt x="471170" y="142240"/>
                    <a:pt x="466090" y="154940"/>
                  </a:cubicBezTo>
                  <a:cubicBezTo>
                    <a:pt x="461010" y="171450"/>
                    <a:pt x="440690" y="186690"/>
                    <a:pt x="414020" y="196850"/>
                  </a:cubicBezTo>
                  <a:cubicBezTo>
                    <a:pt x="361950" y="215900"/>
                    <a:pt x="198120" y="229870"/>
                    <a:pt x="160020" y="210820"/>
                  </a:cubicBezTo>
                  <a:cubicBezTo>
                    <a:pt x="143510" y="203200"/>
                    <a:pt x="134620" y="187960"/>
                    <a:pt x="135890" y="176530"/>
                  </a:cubicBezTo>
                  <a:cubicBezTo>
                    <a:pt x="135890" y="163830"/>
                    <a:pt x="152400" y="143510"/>
                    <a:pt x="168910" y="139700"/>
                  </a:cubicBezTo>
                  <a:cubicBezTo>
                    <a:pt x="195580" y="132080"/>
                    <a:pt x="243840" y="179070"/>
                    <a:pt x="297180" y="187960"/>
                  </a:cubicBezTo>
                  <a:cubicBezTo>
                    <a:pt x="377190" y="200660"/>
                    <a:pt x="519430" y="189230"/>
                    <a:pt x="608330" y="173990"/>
                  </a:cubicBezTo>
                  <a:cubicBezTo>
                    <a:pt x="676910" y="161290"/>
                    <a:pt x="756920" y="118110"/>
                    <a:pt x="788670" y="119380"/>
                  </a:cubicBezTo>
                  <a:cubicBezTo>
                    <a:pt x="801370" y="119380"/>
                    <a:pt x="808990" y="123190"/>
                    <a:pt x="814070" y="128270"/>
                  </a:cubicBezTo>
                  <a:cubicBezTo>
                    <a:pt x="821690" y="135890"/>
                    <a:pt x="829310" y="151130"/>
                    <a:pt x="826770" y="162560"/>
                  </a:cubicBezTo>
                  <a:cubicBezTo>
                    <a:pt x="825500" y="173990"/>
                    <a:pt x="814070" y="186690"/>
                    <a:pt x="798830" y="194310"/>
                  </a:cubicBezTo>
                  <a:cubicBezTo>
                    <a:pt x="767080" y="208280"/>
                    <a:pt x="689610" y="187960"/>
                    <a:pt x="632460" y="195580"/>
                  </a:cubicBezTo>
                  <a:cubicBezTo>
                    <a:pt x="567690" y="204470"/>
                    <a:pt x="500380" y="236220"/>
                    <a:pt x="430530" y="247650"/>
                  </a:cubicBezTo>
                  <a:cubicBezTo>
                    <a:pt x="358140" y="260350"/>
                    <a:pt x="269240" y="266700"/>
                    <a:pt x="205740" y="267970"/>
                  </a:cubicBezTo>
                  <a:cubicBezTo>
                    <a:pt x="158750" y="269240"/>
                    <a:pt x="115570" y="270510"/>
                    <a:pt x="82550" y="262890"/>
                  </a:cubicBezTo>
                  <a:cubicBezTo>
                    <a:pt x="58420" y="257810"/>
                    <a:pt x="35560" y="252730"/>
                    <a:pt x="22860" y="238760"/>
                  </a:cubicBezTo>
                  <a:cubicBezTo>
                    <a:pt x="8890" y="224790"/>
                    <a:pt x="0" y="199390"/>
                    <a:pt x="0" y="181610"/>
                  </a:cubicBezTo>
                  <a:cubicBezTo>
                    <a:pt x="0" y="165100"/>
                    <a:pt x="8890" y="146050"/>
                    <a:pt x="20320" y="134620"/>
                  </a:cubicBezTo>
                  <a:cubicBezTo>
                    <a:pt x="34290" y="120650"/>
                    <a:pt x="50800" y="118110"/>
                    <a:pt x="80010" y="109220"/>
                  </a:cubicBezTo>
                  <a:cubicBezTo>
                    <a:pt x="149860" y="86360"/>
                    <a:pt x="304800" y="43180"/>
                    <a:pt x="452120" y="25400"/>
                  </a:cubicBezTo>
                  <a:cubicBezTo>
                    <a:pt x="666750" y="0"/>
                    <a:pt x="1037590" y="11430"/>
                    <a:pt x="1245870" y="10160"/>
                  </a:cubicBezTo>
                  <a:cubicBezTo>
                    <a:pt x="1380490" y="8890"/>
                    <a:pt x="1524000" y="1270"/>
                    <a:pt x="1579880" y="12700"/>
                  </a:cubicBezTo>
                  <a:cubicBezTo>
                    <a:pt x="1598930" y="16510"/>
                    <a:pt x="1617980" y="26670"/>
                    <a:pt x="1616710" y="29210"/>
                  </a:cubicBezTo>
                  <a:cubicBezTo>
                    <a:pt x="1616710" y="33020"/>
                    <a:pt x="1565910" y="33020"/>
                    <a:pt x="1565910" y="33020"/>
                  </a:cubicBezTo>
                  <a:cubicBezTo>
                    <a:pt x="1565910" y="33020"/>
                    <a:pt x="1600200" y="21590"/>
                    <a:pt x="1612900" y="27940"/>
                  </a:cubicBezTo>
                  <a:cubicBezTo>
                    <a:pt x="1623060" y="31750"/>
                    <a:pt x="1633220" y="48260"/>
                    <a:pt x="1634490" y="59690"/>
                  </a:cubicBezTo>
                  <a:cubicBezTo>
                    <a:pt x="1635760" y="69850"/>
                    <a:pt x="1628140" y="85090"/>
                    <a:pt x="1620520" y="95250"/>
                  </a:cubicBezTo>
                  <a:cubicBezTo>
                    <a:pt x="1611630" y="105410"/>
                    <a:pt x="1600200" y="110490"/>
                    <a:pt x="1579880" y="115570"/>
                  </a:cubicBezTo>
                  <a:cubicBezTo>
                    <a:pt x="1531620" y="130810"/>
                    <a:pt x="1438910" y="140970"/>
                    <a:pt x="1319530" y="147320"/>
                  </a:cubicBezTo>
                  <a:cubicBezTo>
                    <a:pt x="1057910" y="161290"/>
                    <a:pt x="187960" y="168910"/>
                    <a:pt x="73660" y="140970"/>
                  </a:cubicBezTo>
                  <a:cubicBezTo>
                    <a:pt x="54610" y="135890"/>
                    <a:pt x="48260" y="132080"/>
                    <a:pt x="41910" y="123190"/>
                  </a:cubicBezTo>
                  <a:cubicBezTo>
                    <a:pt x="35560" y="116840"/>
                    <a:pt x="34290" y="105410"/>
                    <a:pt x="34290" y="96520"/>
                  </a:cubicBezTo>
                  <a:cubicBezTo>
                    <a:pt x="35560" y="87630"/>
                    <a:pt x="41910" y="77470"/>
                    <a:pt x="48260" y="72390"/>
                  </a:cubicBezTo>
                  <a:cubicBezTo>
                    <a:pt x="54610" y="66040"/>
                    <a:pt x="73660" y="62230"/>
                    <a:pt x="73660" y="62230"/>
                  </a:cubicBezTo>
                </a:path>
              </a:pathLst>
            </a:custGeom>
            <a:solidFill>
              <a:srgbClr val="E7191F"/>
            </a:solidFill>
            <a:ln cap="sq">
              <a:noFill/>
              <a:prstDash val="solid"/>
              <a:miter/>
            </a:ln>
          </p:spPr>
        </p:sp>
      </p:grpSp>
      <p:grpSp>
        <p:nvGrpSpPr>
          <p:cNvPr name="Group 20" id="20"/>
          <p:cNvGrpSpPr/>
          <p:nvPr/>
        </p:nvGrpSpPr>
        <p:grpSpPr>
          <a:xfrm rot="0">
            <a:off x="1761173" y="916305"/>
            <a:ext cx="733425" cy="216217"/>
            <a:chOff x="0" y="0"/>
            <a:chExt cx="977900" cy="288290"/>
          </a:xfrm>
        </p:grpSpPr>
        <p:sp>
          <p:nvSpPr>
            <p:cNvPr name="Freeform 21" id="21"/>
            <p:cNvSpPr/>
            <p:nvPr/>
          </p:nvSpPr>
          <p:spPr>
            <a:xfrm flipH="false" flipV="false" rot="0">
              <a:off x="49530" y="48260"/>
              <a:ext cx="878840" cy="193040"/>
            </a:xfrm>
            <a:custGeom>
              <a:avLst/>
              <a:gdLst/>
              <a:ahLst/>
              <a:cxnLst/>
              <a:rect r="r" b="b" t="t" l="l"/>
              <a:pathLst>
                <a:path h="193040" w="878840">
                  <a:moveTo>
                    <a:pt x="839470" y="130810"/>
                  </a:moveTo>
                  <a:cubicBezTo>
                    <a:pt x="543560" y="135890"/>
                    <a:pt x="478790" y="144780"/>
                    <a:pt x="426720" y="156210"/>
                  </a:cubicBezTo>
                  <a:cubicBezTo>
                    <a:pt x="384810" y="165100"/>
                    <a:pt x="354330" y="181610"/>
                    <a:pt x="314960" y="187960"/>
                  </a:cubicBezTo>
                  <a:cubicBezTo>
                    <a:pt x="274320" y="193040"/>
                    <a:pt x="231140" y="193040"/>
                    <a:pt x="186690" y="189230"/>
                  </a:cubicBezTo>
                  <a:cubicBezTo>
                    <a:pt x="137160" y="184150"/>
                    <a:pt x="60960" y="176530"/>
                    <a:pt x="30480" y="157480"/>
                  </a:cubicBezTo>
                  <a:cubicBezTo>
                    <a:pt x="13970" y="147320"/>
                    <a:pt x="2540" y="132080"/>
                    <a:pt x="1270" y="118110"/>
                  </a:cubicBezTo>
                  <a:cubicBezTo>
                    <a:pt x="1270" y="105410"/>
                    <a:pt x="11430" y="86360"/>
                    <a:pt x="27940" y="77470"/>
                  </a:cubicBezTo>
                  <a:cubicBezTo>
                    <a:pt x="60960" y="58420"/>
                    <a:pt x="147320" y="77470"/>
                    <a:pt x="217170" y="67310"/>
                  </a:cubicBezTo>
                  <a:cubicBezTo>
                    <a:pt x="302260" y="55880"/>
                    <a:pt x="454660" y="2540"/>
                    <a:pt x="500380" y="2540"/>
                  </a:cubicBezTo>
                  <a:cubicBezTo>
                    <a:pt x="514350" y="2540"/>
                    <a:pt x="520700" y="3810"/>
                    <a:pt x="528320" y="8890"/>
                  </a:cubicBezTo>
                  <a:cubicBezTo>
                    <a:pt x="535940" y="13970"/>
                    <a:pt x="543560" y="24130"/>
                    <a:pt x="546100" y="34290"/>
                  </a:cubicBezTo>
                  <a:cubicBezTo>
                    <a:pt x="548640" y="43180"/>
                    <a:pt x="546100" y="54610"/>
                    <a:pt x="542290" y="63500"/>
                  </a:cubicBezTo>
                  <a:cubicBezTo>
                    <a:pt x="538480" y="71120"/>
                    <a:pt x="533400" y="77470"/>
                    <a:pt x="520700" y="82550"/>
                  </a:cubicBezTo>
                  <a:cubicBezTo>
                    <a:pt x="474980" y="100330"/>
                    <a:pt x="238760" y="83820"/>
                    <a:pt x="176530" y="92710"/>
                  </a:cubicBezTo>
                  <a:cubicBezTo>
                    <a:pt x="152400" y="96520"/>
                    <a:pt x="143510" y="96520"/>
                    <a:pt x="128270" y="105410"/>
                  </a:cubicBezTo>
                  <a:cubicBezTo>
                    <a:pt x="106680" y="118110"/>
                    <a:pt x="85090" y="158750"/>
                    <a:pt x="68580" y="167640"/>
                  </a:cubicBezTo>
                  <a:cubicBezTo>
                    <a:pt x="59690" y="172720"/>
                    <a:pt x="52070" y="176530"/>
                    <a:pt x="44450" y="173990"/>
                  </a:cubicBezTo>
                  <a:cubicBezTo>
                    <a:pt x="33020" y="170180"/>
                    <a:pt x="12700" y="152400"/>
                    <a:pt x="8890" y="142240"/>
                  </a:cubicBezTo>
                  <a:cubicBezTo>
                    <a:pt x="6350" y="133350"/>
                    <a:pt x="8890" y="124460"/>
                    <a:pt x="12700" y="116840"/>
                  </a:cubicBezTo>
                  <a:cubicBezTo>
                    <a:pt x="19050" y="109220"/>
                    <a:pt x="33020" y="97790"/>
                    <a:pt x="43180" y="96520"/>
                  </a:cubicBezTo>
                  <a:cubicBezTo>
                    <a:pt x="53340" y="95250"/>
                    <a:pt x="69850" y="101600"/>
                    <a:pt x="77470" y="109220"/>
                  </a:cubicBezTo>
                  <a:cubicBezTo>
                    <a:pt x="83820" y="118110"/>
                    <a:pt x="87630" y="134620"/>
                    <a:pt x="85090" y="144780"/>
                  </a:cubicBezTo>
                  <a:cubicBezTo>
                    <a:pt x="82550" y="154940"/>
                    <a:pt x="69850" y="167640"/>
                    <a:pt x="60960" y="171450"/>
                  </a:cubicBezTo>
                  <a:cubicBezTo>
                    <a:pt x="53340" y="175260"/>
                    <a:pt x="43180" y="175260"/>
                    <a:pt x="35560" y="171450"/>
                  </a:cubicBezTo>
                  <a:cubicBezTo>
                    <a:pt x="26670" y="167640"/>
                    <a:pt x="13970" y="154940"/>
                    <a:pt x="10160" y="146050"/>
                  </a:cubicBezTo>
                  <a:cubicBezTo>
                    <a:pt x="7620" y="138430"/>
                    <a:pt x="7620" y="130810"/>
                    <a:pt x="11430" y="120650"/>
                  </a:cubicBezTo>
                  <a:cubicBezTo>
                    <a:pt x="17780" y="104140"/>
                    <a:pt x="40640" y="76200"/>
                    <a:pt x="59690" y="60960"/>
                  </a:cubicBezTo>
                  <a:cubicBezTo>
                    <a:pt x="76200" y="45720"/>
                    <a:pt x="87630" y="35560"/>
                    <a:pt x="115570" y="26670"/>
                  </a:cubicBezTo>
                  <a:cubicBezTo>
                    <a:pt x="179070" y="6350"/>
                    <a:pt x="370840" y="0"/>
                    <a:pt x="445770" y="2540"/>
                  </a:cubicBezTo>
                  <a:cubicBezTo>
                    <a:pt x="485140" y="3810"/>
                    <a:pt x="521970" y="2540"/>
                    <a:pt x="535940" y="16510"/>
                  </a:cubicBezTo>
                  <a:cubicBezTo>
                    <a:pt x="546100" y="25400"/>
                    <a:pt x="548640" y="41910"/>
                    <a:pt x="546100" y="53340"/>
                  </a:cubicBezTo>
                  <a:cubicBezTo>
                    <a:pt x="543560" y="64770"/>
                    <a:pt x="535940" y="73660"/>
                    <a:pt x="520700" y="82550"/>
                  </a:cubicBezTo>
                  <a:cubicBezTo>
                    <a:pt x="477520" y="109220"/>
                    <a:pt x="313690" y="138430"/>
                    <a:pt x="224790" y="149860"/>
                  </a:cubicBezTo>
                  <a:cubicBezTo>
                    <a:pt x="153670" y="160020"/>
                    <a:pt x="64770" y="173990"/>
                    <a:pt x="30480" y="157480"/>
                  </a:cubicBezTo>
                  <a:cubicBezTo>
                    <a:pt x="13970" y="149860"/>
                    <a:pt x="3810" y="130810"/>
                    <a:pt x="1270" y="118110"/>
                  </a:cubicBezTo>
                  <a:cubicBezTo>
                    <a:pt x="0" y="107950"/>
                    <a:pt x="5080" y="96520"/>
                    <a:pt x="11430" y="88900"/>
                  </a:cubicBezTo>
                  <a:cubicBezTo>
                    <a:pt x="17780" y="82550"/>
                    <a:pt x="24130" y="76200"/>
                    <a:pt x="38100" y="73660"/>
                  </a:cubicBezTo>
                  <a:cubicBezTo>
                    <a:pt x="72390" y="68580"/>
                    <a:pt x="177800" y="101600"/>
                    <a:pt x="231140" y="105410"/>
                  </a:cubicBezTo>
                  <a:cubicBezTo>
                    <a:pt x="267970" y="107950"/>
                    <a:pt x="284480" y="107950"/>
                    <a:pt x="323850" y="104140"/>
                  </a:cubicBezTo>
                  <a:cubicBezTo>
                    <a:pt x="393700" y="96520"/>
                    <a:pt x="516890" y="58420"/>
                    <a:pt x="608330" y="50800"/>
                  </a:cubicBezTo>
                  <a:cubicBezTo>
                    <a:pt x="690880" y="43180"/>
                    <a:pt x="811530" y="41910"/>
                    <a:pt x="848360" y="53340"/>
                  </a:cubicBezTo>
                  <a:cubicBezTo>
                    <a:pt x="861060" y="57150"/>
                    <a:pt x="866140" y="62230"/>
                    <a:pt x="871220" y="69850"/>
                  </a:cubicBezTo>
                  <a:cubicBezTo>
                    <a:pt x="876300" y="76200"/>
                    <a:pt x="878840" y="87630"/>
                    <a:pt x="877570" y="96520"/>
                  </a:cubicBezTo>
                  <a:cubicBezTo>
                    <a:pt x="876300" y="104140"/>
                    <a:pt x="871220" y="114300"/>
                    <a:pt x="864870" y="120650"/>
                  </a:cubicBezTo>
                  <a:cubicBezTo>
                    <a:pt x="858520" y="125730"/>
                    <a:pt x="839470" y="130810"/>
                    <a:pt x="839470" y="130810"/>
                  </a:cubicBezTo>
                </a:path>
              </a:pathLst>
            </a:custGeom>
            <a:solidFill>
              <a:srgbClr val="E7191F"/>
            </a:solidFill>
            <a:ln cap="sq">
              <a:noFill/>
              <a:prstDash val="solid"/>
              <a:miter/>
            </a:ln>
          </p:spPr>
        </p:sp>
      </p:grpSp>
      <p:grpSp>
        <p:nvGrpSpPr>
          <p:cNvPr name="Group 22" id="22"/>
          <p:cNvGrpSpPr/>
          <p:nvPr/>
        </p:nvGrpSpPr>
        <p:grpSpPr>
          <a:xfrm rot="0">
            <a:off x="6616714" y="0"/>
            <a:ext cx="943286" cy="739572"/>
            <a:chOff x="0" y="0"/>
            <a:chExt cx="1257715" cy="986097"/>
          </a:xfrm>
        </p:grpSpPr>
        <p:grpSp>
          <p:nvGrpSpPr>
            <p:cNvPr name="Group 23" id="23"/>
            <p:cNvGrpSpPr/>
            <p:nvPr/>
          </p:nvGrpSpPr>
          <p:grpSpPr>
            <a:xfrm rot="0">
              <a:off x="174672" y="35683"/>
              <a:ext cx="950414" cy="950414"/>
              <a:chOff x="0" y="0"/>
              <a:chExt cx="812800" cy="812800"/>
            </a:xfrm>
          </p:grpSpPr>
          <p:sp>
            <p:nvSpPr>
              <p:cNvPr name="Freeform 24" id="2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ECCD"/>
              </a:solidFill>
            </p:spPr>
          </p:sp>
          <p:sp>
            <p:nvSpPr>
              <p:cNvPr name="TextBox 25" id="25"/>
              <p:cNvSpPr txBox="true"/>
              <p:nvPr/>
            </p:nvSpPr>
            <p:spPr>
              <a:xfrm>
                <a:off x="76200" y="38100"/>
                <a:ext cx="660400" cy="698500"/>
              </a:xfrm>
              <a:prstGeom prst="rect">
                <a:avLst/>
              </a:prstGeom>
            </p:spPr>
            <p:txBody>
              <a:bodyPr anchor="ctr" rtlCol="false" tIns="50800" lIns="50800" bIns="50800" rIns="50800"/>
              <a:lstStyle/>
              <a:p>
                <a:pPr algn="ctr">
                  <a:lnSpc>
                    <a:spcPts val="1800"/>
                  </a:lnSpc>
                </a:pPr>
              </a:p>
            </p:txBody>
          </p:sp>
        </p:grpSp>
        <p:sp>
          <p:nvSpPr>
            <p:cNvPr name="Freeform 26" id="26"/>
            <p:cNvSpPr/>
            <p:nvPr/>
          </p:nvSpPr>
          <p:spPr>
            <a:xfrm flipH="false" flipV="false" rot="0">
              <a:off x="0" y="0"/>
              <a:ext cx="1257715" cy="932785"/>
            </a:xfrm>
            <a:custGeom>
              <a:avLst/>
              <a:gdLst/>
              <a:ahLst/>
              <a:cxnLst/>
              <a:rect r="r" b="b" t="t" l="l"/>
              <a:pathLst>
                <a:path h="932785" w="1257715">
                  <a:moveTo>
                    <a:pt x="0" y="0"/>
                  </a:moveTo>
                  <a:lnTo>
                    <a:pt x="1257715" y="0"/>
                  </a:lnTo>
                  <a:lnTo>
                    <a:pt x="1257715" y="932785"/>
                  </a:lnTo>
                  <a:lnTo>
                    <a:pt x="0" y="93278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grpSp>
        <p:nvGrpSpPr>
          <p:cNvPr name="Group 27" id="27"/>
          <p:cNvGrpSpPr/>
          <p:nvPr/>
        </p:nvGrpSpPr>
        <p:grpSpPr>
          <a:xfrm rot="0">
            <a:off x="5790651" y="0"/>
            <a:ext cx="943286" cy="739572"/>
            <a:chOff x="0" y="0"/>
            <a:chExt cx="1257715" cy="986097"/>
          </a:xfrm>
        </p:grpSpPr>
        <p:grpSp>
          <p:nvGrpSpPr>
            <p:cNvPr name="Group 28" id="28"/>
            <p:cNvGrpSpPr/>
            <p:nvPr/>
          </p:nvGrpSpPr>
          <p:grpSpPr>
            <a:xfrm rot="0">
              <a:off x="174672" y="35683"/>
              <a:ext cx="950414" cy="950414"/>
              <a:chOff x="0" y="0"/>
              <a:chExt cx="812800" cy="812800"/>
            </a:xfrm>
          </p:grpSpPr>
          <p:sp>
            <p:nvSpPr>
              <p:cNvPr name="Freeform 29" id="2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ECCD"/>
              </a:solidFill>
            </p:spPr>
          </p:sp>
          <p:sp>
            <p:nvSpPr>
              <p:cNvPr name="TextBox 30" id="30"/>
              <p:cNvSpPr txBox="true"/>
              <p:nvPr/>
            </p:nvSpPr>
            <p:spPr>
              <a:xfrm>
                <a:off x="76200" y="38100"/>
                <a:ext cx="660400" cy="698500"/>
              </a:xfrm>
              <a:prstGeom prst="rect">
                <a:avLst/>
              </a:prstGeom>
            </p:spPr>
            <p:txBody>
              <a:bodyPr anchor="ctr" rtlCol="false" tIns="50800" lIns="50800" bIns="50800" rIns="50800"/>
              <a:lstStyle/>
              <a:p>
                <a:pPr algn="ctr">
                  <a:lnSpc>
                    <a:spcPts val="1800"/>
                  </a:lnSpc>
                </a:pPr>
              </a:p>
            </p:txBody>
          </p:sp>
        </p:grpSp>
        <p:sp>
          <p:nvSpPr>
            <p:cNvPr name="Freeform 31" id="31"/>
            <p:cNvSpPr/>
            <p:nvPr/>
          </p:nvSpPr>
          <p:spPr>
            <a:xfrm flipH="false" flipV="false" rot="0">
              <a:off x="0" y="0"/>
              <a:ext cx="1257715" cy="932785"/>
            </a:xfrm>
            <a:custGeom>
              <a:avLst/>
              <a:gdLst/>
              <a:ahLst/>
              <a:cxnLst/>
              <a:rect r="r" b="b" t="t" l="l"/>
              <a:pathLst>
                <a:path h="932785" w="1257715">
                  <a:moveTo>
                    <a:pt x="0" y="0"/>
                  </a:moveTo>
                  <a:lnTo>
                    <a:pt x="1257715" y="0"/>
                  </a:lnTo>
                  <a:lnTo>
                    <a:pt x="1257715" y="932785"/>
                  </a:lnTo>
                  <a:lnTo>
                    <a:pt x="0" y="93278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sp>
        <p:nvSpPr>
          <p:cNvPr name="Freeform 32" id="32"/>
          <p:cNvSpPr/>
          <p:nvPr/>
        </p:nvSpPr>
        <p:spPr>
          <a:xfrm flipH="false" flipV="false" rot="0">
            <a:off x="5034285" y="7230658"/>
            <a:ext cx="1996471" cy="1996471"/>
          </a:xfrm>
          <a:custGeom>
            <a:avLst/>
            <a:gdLst/>
            <a:ahLst/>
            <a:cxnLst/>
            <a:rect r="r" b="b" t="t" l="l"/>
            <a:pathLst>
              <a:path h="1996471" w="1996471">
                <a:moveTo>
                  <a:pt x="0" y="0"/>
                </a:moveTo>
                <a:lnTo>
                  <a:pt x="1996471" y="0"/>
                </a:lnTo>
                <a:lnTo>
                  <a:pt x="1996471" y="1996472"/>
                </a:lnTo>
                <a:lnTo>
                  <a:pt x="0" y="199647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33" id="33"/>
          <p:cNvSpPr txBox="true"/>
          <p:nvPr/>
        </p:nvSpPr>
        <p:spPr>
          <a:xfrm rot="0">
            <a:off x="433569" y="5172712"/>
            <a:ext cx="6731736" cy="1991272"/>
          </a:xfrm>
          <a:prstGeom prst="rect">
            <a:avLst/>
          </a:prstGeom>
        </p:spPr>
        <p:txBody>
          <a:bodyPr anchor="t" rtlCol="false" tIns="0" lIns="0" bIns="0" rIns="0">
            <a:spAutoFit/>
          </a:bodyPr>
          <a:lstStyle/>
          <a:p>
            <a:pPr>
              <a:lnSpc>
                <a:spcPts val="2416"/>
              </a:lnSpc>
            </a:pPr>
            <a:r>
              <a:rPr lang="en-US" sz="1726" spc="43">
                <a:solidFill>
                  <a:srgbClr val="FFFFFF"/>
                </a:solidFill>
                <a:latin typeface="Raleway Bold"/>
              </a:rPr>
              <a:t>Actividad:</a:t>
            </a:r>
          </a:p>
          <a:p>
            <a:pPr>
              <a:lnSpc>
                <a:spcPts val="1680"/>
              </a:lnSpc>
            </a:pPr>
            <a:r>
              <a:rPr lang="en-US" sz="1200" spc="4">
                <a:solidFill>
                  <a:srgbClr val="FFFFFF"/>
                </a:solidFill>
                <a:latin typeface="Raleway Bold"/>
              </a:rPr>
              <a:t>En el corazón de COSTA Informalia se encuentra el famoso laberinto numérico, un laberinto que conduce a un tesoro secreto que se encuentra entre los números 1 y 100. Hemos pensado en ti, para que nos ayudes a descubrirlo. Para algo estás aprendiendo un montón de cosas sobre el poder del pensamiento computacional.</a:t>
            </a:r>
          </a:p>
          <a:p>
            <a:pPr>
              <a:lnSpc>
                <a:spcPts val="1680"/>
              </a:lnSpc>
            </a:pPr>
          </a:p>
          <a:p>
            <a:pPr>
              <a:lnSpc>
                <a:spcPts val="1680"/>
              </a:lnSpc>
            </a:pPr>
            <a:r>
              <a:rPr lang="en-US" sz="1200" spc="4">
                <a:solidFill>
                  <a:srgbClr val="FFFFFF"/>
                </a:solidFill>
                <a:latin typeface="Raleway Bold"/>
              </a:rPr>
              <a:t>Comienza planteando una pregunta que te ayude a decidir si el tesoro está en la mitad inferior (1-50) o superior (51-100). La respuesta abrirá una puerta en el laberinto.</a:t>
            </a:r>
          </a:p>
          <a:p>
            <a:pPr marL="0" indent="0" lvl="1">
              <a:lnSpc>
                <a:spcPts val="1536"/>
              </a:lnSpc>
            </a:pPr>
          </a:p>
        </p:txBody>
      </p:sp>
      <p:grpSp>
        <p:nvGrpSpPr>
          <p:cNvPr name="Group 34" id="34"/>
          <p:cNvGrpSpPr/>
          <p:nvPr/>
        </p:nvGrpSpPr>
        <p:grpSpPr>
          <a:xfrm rot="0">
            <a:off x="4889086" y="7033216"/>
            <a:ext cx="290396" cy="317593"/>
            <a:chOff x="0" y="0"/>
            <a:chExt cx="387195" cy="423457"/>
          </a:xfrm>
        </p:grpSpPr>
        <p:sp>
          <p:nvSpPr>
            <p:cNvPr name="Freeform 35" id="35"/>
            <p:cNvSpPr/>
            <p:nvPr/>
          </p:nvSpPr>
          <p:spPr>
            <a:xfrm flipH="false" flipV="false" rot="0">
              <a:off x="0" y="36262"/>
              <a:ext cx="387195" cy="387195"/>
            </a:xfrm>
            <a:custGeom>
              <a:avLst/>
              <a:gdLst/>
              <a:ahLst/>
              <a:cxnLst/>
              <a:rect r="r" b="b" t="t" l="l"/>
              <a:pathLst>
                <a:path h="387195" w="387195">
                  <a:moveTo>
                    <a:pt x="0" y="0"/>
                  </a:moveTo>
                  <a:lnTo>
                    <a:pt x="387195" y="0"/>
                  </a:lnTo>
                  <a:lnTo>
                    <a:pt x="387195" y="387195"/>
                  </a:lnTo>
                  <a:lnTo>
                    <a:pt x="0" y="387195"/>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36" id="36"/>
            <p:cNvSpPr txBox="true"/>
            <p:nvPr/>
          </p:nvSpPr>
          <p:spPr>
            <a:xfrm rot="0">
              <a:off x="95997" y="-57150"/>
              <a:ext cx="250206" cy="480411"/>
            </a:xfrm>
            <a:prstGeom prst="rect">
              <a:avLst/>
            </a:prstGeom>
          </p:spPr>
          <p:txBody>
            <a:bodyPr anchor="t" rtlCol="false" tIns="0" lIns="0" bIns="0" rIns="0">
              <a:spAutoFit/>
            </a:bodyPr>
            <a:lstStyle/>
            <a:p>
              <a:pPr marL="0" indent="0" lvl="1">
                <a:lnSpc>
                  <a:spcPts val="2977"/>
                </a:lnSpc>
              </a:pPr>
              <a:r>
                <a:rPr lang="en-US" sz="2127" spc="53">
                  <a:solidFill>
                    <a:srgbClr val="E7191F"/>
                  </a:solidFill>
                  <a:latin typeface="Raleway Bold"/>
                </a:rPr>
                <a:t>1</a:t>
              </a:r>
            </a:p>
          </p:txBody>
        </p:sp>
      </p:grpSp>
      <p:sp>
        <p:nvSpPr>
          <p:cNvPr name="Freeform 37" id="37"/>
          <p:cNvSpPr/>
          <p:nvPr/>
        </p:nvSpPr>
        <p:spPr>
          <a:xfrm flipH="false" flipV="false" rot="0">
            <a:off x="6921109" y="8982860"/>
            <a:ext cx="488393" cy="488393"/>
          </a:xfrm>
          <a:custGeom>
            <a:avLst/>
            <a:gdLst/>
            <a:ahLst/>
            <a:cxnLst/>
            <a:rect r="r" b="b" t="t" l="l"/>
            <a:pathLst>
              <a:path h="488393" w="488393">
                <a:moveTo>
                  <a:pt x="0" y="0"/>
                </a:moveTo>
                <a:lnTo>
                  <a:pt x="488392" y="0"/>
                </a:lnTo>
                <a:lnTo>
                  <a:pt x="488392" y="488392"/>
                </a:lnTo>
                <a:lnTo>
                  <a:pt x="0" y="488392"/>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38" id="38"/>
          <p:cNvSpPr/>
          <p:nvPr/>
        </p:nvSpPr>
        <p:spPr>
          <a:xfrm flipH="false" flipV="false" rot="0">
            <a:off x="5540741" y="8100963"/>
            <a:ext cx="442106" cy="472152"/>
          </a:xfrm>
          <a:custGeom>
            <a:avLst/>
            <a:gdLst/>
            <a:ahLst/>
            <a:cxnLst/>
            <a:rect r="r" b="b" t="t" l="l"/>
            <a:pathLst>
              <a:path h="472152" w="442106">
                <a:moveTo>
                  <a:pt x="0" y="0"/>
                </a:moveTo>
                <a:lnTo>
                  <a:pt x="442106" y="0"/>
                </a:lnTo>
                <a:lnTo>
                  <a:pt x="442106" y="472152"/>
                </a:lnTo>
                <a:lnTo>
                  <a:pt x="0" y="472152"/>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TextBox 39" id="39"/>
          <p:cNvSpPr txBox="true"/>
          <p:nvPr/>
        </p:nvSpPr>
        <p:spPr>
          <a:xfrm rot="0">
            <a:off x="82051" y="3185530"/>
            <a:ext cx="7379133" cy="293102"/>
          </a:xfrm>
          <a:prstGeom prst="rect">
            <a:avLst/>
          </a:prstGeom>
        </p:spPr>
        <p:txBody>
          <a:bodyPr anchor="t" rtlCol="false" tIns="0" lIns="0" bIns="0" rIns="0">
            <a:spAutoFit/>
          </a:bodyPr>
          <a:lstStyle/>
          <a:p>
            <a:pPr algn="ctr">
              <a:lnSpc>
                <a:spcPts val="2168"/>
              </a:lnSpc>
            </a:pPr>
            <a:r>
              <a:rPr lang="en-US" sz="2105" spc="155">
                <a:solidFill>
                  <a:srgbClr val="FFFFFF"/>
                </a:solidFill>
                <a:latin typeface="Raleway Bold"/>
              </a:rPr>
              <a:t>ACTIVIDAD 10. EL LABERINTO NUMÉRICO</a:t>
            </a:r>
          </a:p>
        </p:txBody>
      </p:sp>
      <p:sp>
        <p:nvSpPr>
          <p:cNvPr name="TextBox 40" id="40"/>
          <p:cNvSpPr txBox="true"/>
          <p:nvPr/>
        </p:nvSpPr>
        <p:spPr>
          <a:xfrm rot="0">
            <a:off x="433569" y="3685876"/>
            <a:ext cx="6807960" cy="1143936"/>
          </a:xfrm>
          <a:prstGeom prst="rect">
            <a:avLst/>
          </a:prstGeom>
        </p:spPr>
        <p:txBody>
          <a:bodyPr anchor="t" rtlCol="false" tIns="0" lIns="0" bIns="0" rIns="0">
            <a:spAutoFit/>
          </a:bodyPr>
          <a:lstStyle/>
          <a:p>
            <a:pPr>
              <a:lnSpc>
                <a:spcPts val="2416"/>
              </a:lnSpc>
            </a:pPr>
            <a:r>
              <a:rPr lang="en-US" sz="1726" spc="43">
                <a:solidFill>
                  <a:srgbClr val="FFFFFF"/>
                </a:solidFill>
                <a:latin typeface="Raleway Bold"/>
              </a:rPr>
              <a:t>Objetivo:</a:t>
            </a:r>
          </a:p>
          <a:p>
            <a:pPr>
              <a:lnSpc>
                <a:spcPts val="1679"/>
              </a:lnSpc>
            </a:pPr>
            <a:r>
              <a:rPr lang="en-US" sz="1200" spc="30">
                <a:solidFill>
                  <a:srgbClr val="394E63"/>
                </a:solidFill>
                <a:latin typeface="Raleway Bold"/>
              </a:rPr>
              <a:t>Aprender a formular preguntas correctas enfocadas a la resolución de problemas. Con esta actividad queremos demostrar que la habilidad para formular las preguntas correctas es tan valiosa como la capacidad para resolver problemas.</a:t>
            </a:r>
          </a:p>
          <a:p>
            <a:pPr marL="0" indent="0" lvl="1">
              <a:lnSpc>
                <a:spcPts val="1679"/>
              </a:lnSpc>
            </a:pPr>
            <a:r>
              <a:rPr lang="en-US" sz="1200" spc="30">
                <a:solidFill>
                  <a:srgbClr val="394E63"/>
                </a:solidFill>
                <a:latin typeface="Raleway Bold"/>
              </a:rPr>
              <a:t>.</a:t>
            </a:r>
          </a:p>
        </p:txBody>
      </p:sp>
      <p:sp>
        <p:nvSpPr>
          <p:cNvPr name="TextBox 41" id="41"/>
          <p:cNvSpPr txBox="true"/>
          <p:nvPr/>
        </p:nvSpPr>
        <p:spPr>
          <a:xfrm rot="0">
            <a:off x="2469667" y="9780620"/>
            <a:ext cx="2694845" cy="726406"/>
          </a:xfrm>
          <a:prstGeom prst="rect">
            <a:avLst/>
          </a:prstGeom>
        </p:spPr>
        <p:txBody>
          <a:bodyPr anchor="t" rtlCol="false" tIns="0" lIns="0" bIns="0" rIns="0">
            <a:spAutoFit/>
          </a:bodyPr>
          <a:lstStyle/>
          <a:p>
            <a:pPr algn="ctr" marL="0" indent="0" lvl="1">
              <a:lnSpc>
                <a:spcPts val="1436"/>
              </a:lnSpc>
            </a:pPr>
            <a:r>
              <a:rPr lang="en-US" sz="1026" spc="25">
                <a:solidFill>
                  <a:srgbClr val="2F4052"/>
                </a:solidFill>
                <a:latin typeface="Raleway Bold"/>
              </a:rPr>
              <a:t>COMPUTACIONAL+: Plataforma de Recursos Educativos Abiertos de Pensamiento Computacional para colectivos de baja cualificación</a:t>
            </a:r>
          </a:p>
        </p:txBody>
      </p:sp>
      <p:sp>
        <p:nvSpPr>
          <p:cNvPr name="TextBox 42" id="42"/>
          <p:cNvSpPr txBox="true"/>
          <p:nvPr/>
        </p:nvSpPr>
        <p:spPr>
          <a:xfrm rot="0">
            <a:off x="1397437" y="194629"/>
            <a:ext cx="1115258" cy="431798"/>
          </a:xfrm>
          <a:prstGeom prst="rect">
            <a:avLst/>
          </a:prstGeom>
        </p:spPr>
        <p:txBody>
          <a:bodyPr anchor="t" rtlCol="false" tIns="0" lIns="0" bIns="0" rIns="0">
            <a:spAutoFit/>
          </a:bodyPr>
          <a:lstStyle/>
          <a:p>
            <a:pPr algn="ctr" marL="0" indent="0" lvl="0">
              <a:lnSpc>
                <a:spcPts val="3500"/>
              </a:lnSpc>
              <a:spcBef>
                <a:spcPct val="0"/>
              </a:spcBef>
            </a:pPr>
            <a:r>
              <a:rPr lang="en-US" sz="2500">
                <a:solidFill>
                  <a:srgbClr val="FFFFFF"/>
                </a:solidFill>
                <a:latin typeface="Open Sans Bold"/>
              </a:rPr>
              <a:t>COSTA </a:t>
            </a:r>
          </a:p>
        </p:txBody>
      </p:sp>
      <p:sp>
        <p:nvSpPr>
          <p:cNvPr name="TextBox 43" id="43"/>
          <p:cNvSpPr txBox="true"/>
          <p:nvPr/>
        </p:nvSpPr>
        <p:spPr>
          <a:xfrm rot="0">
            <a:off x="1120107" y="830587"/>
            <a:ext cx="1455658" cy="297178"/>
          </a:xfrm>
          <a:prstGeom prst="rect">
            <a:avLst/>
          </a:prstGeom>
        </p:spPr>
        <p:txBody>
          <a:bodyPr anchor="t" rtlCol="false" tIns="0" lIns="0" bIns="0" rIns="0">
            <a:spAutoFit/>
          </a:bodyPr>
          <a:lstStyle/>
          <a:p>
            <a:pPr algn="ctr" marL="0" indent="0" lvl="0">
              <a:lnSpc>
                <a:spcPts val="2520"/>
              </a:lnSpc>
              <a:spcBef>
                <a:spcPct val="0"/>
              </a:spcBef>
            </a:pPr>
            <a:r>
              <a:rPr lang="en-US" sz="1800">
                <a:solidFill>
                  <a:srgbClr val="FFFFFF"/>
                </a:solidFill>
                <a:latin typeface="Open Sans Bold"/>
              </a:rPr>
              <a:t>INFORMALIA</a:t>
            </a:r>
          </a:p>
        </p:txBody>
      </p:sp>
      <p:sp>
        <p:nvSpPr>
          <p:cNvPr name="TextBox 44" id="44"/>
          <p:cNvSpPr txBox="true"/>
          <p:nvPr/>
        </p:nvSpPr>
        <p:spPr>
          <a:xfrm rot="0">
            <a:off x="433569" y="7163437"/>
            <a:ext cx="4370942" cy="2318629"/>
          </a:xfrm>
          <a:prstGeom prst="rect">
            <a:avLst/>
          </a:prstGeom>
        </p:spPr>
        <p:txBody>
          <a:bodyPr anchor="t" rtlCol="false" tIns="0" lIns="0" bIns="0" rIns="0">
            <a:spAutoFit/>
          </a:bodyPr>
          <a:lstStyle/>
          <a:p>
            <a:pPr>
              <a:lnSpc>
                <a:spcPts val="1680"/>
              </a:lnSpc>
            </a:pPr>
            <a:r>
              <a:rPr lang="en-US" sz="1200" spc="4">
                <a:solidFill>
                  <a:srgbClr val="FFFFFF"/>
                </a:solidFill>
                <a:latin typeface="Raleway Bold"/>
              </a:rPr>
              <a:t>Cada respuesta te guiará hacia adelante o hacia atrás en el laberinto. Tu misión es dividir el camino a la mitad con cada pregunta, reduciendo las posibilidades y acercándote al tesoro numérico.</a:t>
            </a:r>
          </a:p>
          <a:p>
            <a:pPr>
              <a:lnSpc>
                <a:spcPts val="1680"/>
              </a:lnSpc>
            </a:pPr>
          </a:p>
          <a:p>
            <a:pPr>
              <a:lnSpc>
                <a:spcPts val="1680"/>
              </a:lnSpc>
            </a:pPr>
            <a:r>
              <a:rPr lang="en-US" sz="1200" spc="4">
                <a:solidFill>
                  <a:srgbClr val="FFFFFF"/>
                </a:solidFill>
                <a:latin typeface="Raleway Bold"/>
              </a:rPr>
              <a:t>Cada pregunta es una valiosa herramienta que debes utilizar muy bien. ¿Cómo puedes formularla para obtener la máxima información con el menor esfuerzo? Este es el núcleo del pensamiento computacional que te llevará más cerca del tesoro.</a:t>
            </a:r>
          </a:p>
          <a:p>
            <a:pPr marL="0" indent="0" lvl="1">
              <a:lnSpc>
                <a:spcPts val="1536"/>
              </a:lnSpc>
            </a:pPr>
          </a:p>
        </p:txBody>
      </p:sp>
      <p:sp>
        <p:nvSpPr>
          <p:cNvPr name="TextBox 45" id="45"/>
          <p:cNvSpPr txBox="true"/>
          <p:nvPr/>
        </p:nvSpPr>
        <p:spPr>
          <a:xfrm rot="0">
            <a:off x="6974215" y="9011183"/>
            <a:ext cx="606628" cy="374596"/>
          </a:xfrm>
          <a:prstGeom prst="rect">
            <a:avLst/>
          </a:prstGeom>
        </p:spPr>
        <p:txBody>
          <a:bodyPr anchor="t" rtlCol="false" tIns="0" lIns="0" bIns="0" rIns="0">
            <a:spAutoFit/>
          </a:bodyPr>
          <a:lstStyle/>
          <a:p>
            <a:pPr marL="0" indent="0" lvl="1">
              <a:lnSpc>
                <a:spcPts val="2977"/>
              </a:lnSpc>
            </a:pPr>
            <a:r>
              <a:rPr lang="en-US" sz="2127" spc="-244">
                <a:solidFill>
                  <a:srgbClr val="E7191F"/>
                </a:solidFill>
                <a:latin typeface="Raleway Bold"/>
              </a:rPr>
              <a:t>100</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61785" y="4276280"/>
            <a:ext cx="7683569" cy="5288536"/>
            <a:chOff x="0" y="0"/>
            <a:chExt cx="3526543" cy="2427290"/>
          </a:xfrm>
        </p:grpSpPr>
        <p:sp>
          <p:nvSpPr>
            <p:cNvPr name="Freeform 3" id="3"/>
            <p:cNvSpPr/>
            <p:nvPr/>
          </p:nvSpPr>
          <p:spPr>
            <a:xfrm flipH="false" flipV="false" rot="0">
              <a:off x="0" y="0"/>
              <a:ext cx="3526543" cy="2427290"/>
            </a:xfrm>
            <a:custGeom>
              <a:avLst/>
              <a:gdLst/>
              <a:ahLst/>
              <a:cxnLst/>
              <a:rect r="r" b="b" t="t" l="l"/>
              <a:pathLst>
                <a:path h="2427290" w="3526543">
                  <a:moveTo>
                    <a:pt x="0" y="0"/>
                  </a:moveTo>
                  <a:lnTo>
                    <a:pt x="3526543" y="0"/>
                  </a:lnTo>
                  <a:lnTo>
                    <a:pt x="3526543" y="2427290"/>
                  </a:lnTo>
                  <a:lnTo>
                    <a:pt x="0" y="2427290"/>
                  </a:lnTo>
                  <a:close/>
                </a:path>
              </a:pathLst>
            </a:custGeom>
            <a:solidFill>
              <a:srgbClr val="E21C19"/>
            </a:solidFill>
            <a:ln w="19050" cap="sq">
              <a:solidFill>
                <a:srgbClr val="FFFFFF"/>
              </a:solidFill>
              <a:prstDash val="solid"/>
              <a:miter/>
            </a:ln>
          </p:spPr>
        </p:sp>
        <p:sp>
          <p:nvSpPr>
            <p:cNvPr name="TextBox 4" id="4"/>
            <p:cNvSpPr txBox="true"/>
            <p:nvPr/>
          </p:nvSpPr>
          <p:spPr>
            <a:xfrm>
              <a:off x="0" y="-28575"/>
              <a:ext cx="3526543" cy="2455865"/>
            </a:xfrm>
            <a:prstGeom prst="rect">
              <a:avLst/>
            </a:prstGeom>
          </p:spPr>
          <p:txBody>
            <a:bodyPr anchor="ctr" rtlCol="false" tIns="26030" lIns="26030" bIns="26030" rIns="26030"/>
            <a:lstStyle/>
            <a:p>
              <a:pPr algn="ctr">
                <a:lnSpc>
                  <a:spcPts val="1424"/>
                </a:lnSpc>
              </a:pPr>
            </a:p>
          </p:txBody>
        </p:sp>
      </p:grpSp>
      <p:sp>
        <p:nvSpPr>
          <p:cNvPr name="Freeform 5" id="5"/>
          <p:cNvSpPr/>
          <p:nvPr/>
        </p:nvSpPr>
        <p:spPr>
          <a:xfrm flipH="true" flipV="false" rot="0">
            <a:off x="0" y="-987432"/>
            <a:ext cx="7560000" cy="4882712"/>
          </a:xfrm>
          <a:custGeom>
            <a:avLst/>
            <a:gdLst/>
            <a:ahLst/>
            <a:cxnLst/>
            <a:rect r="r" b="b" t="t" l="l"/>
            <a:pathLst>
              <a:path h="4882712" w="7560000">
                <a:moveTo>
                  <a:pt x="7560000" y="0"/>
                </a:moveTo>
                <a:lnTo>
                  <a:pt x="0" y="0"/>
                </a:lnTo>
                <a:lnTo>
                  <a:pt x="0" y="4882712"/>
                </a:lnTo>
                <a:lnTo>
                  <a:pt x="7560000" y="4882712"/>
                </a:lnTo>
                <a:lnTo>
                  <a:pt x="7560000" y="0"/>
                </a:lnTo>
                <a:close/>
              </a:path>
            </a:pathLst>
          </a:custGeom>
          <a:blipFill>
            <a:blip r:embed="rId2"/>
            <a:stretch>
              <a:fillRect l="0" t="-27415" r="0" b="-27415"/>
            </a:stretch>
          </a:blipFill>
        </p:spPr>
      </p:sp>
      <p:grpSp>
        <p:nvGrpSpPr>
          <p:cNvPr name="Group 6" id="6"/>
          <p:cNvGrpSpPr/>
          <p:nvPr/>
        </p:nvGrpSpPr>
        <p:grpSpPr>
          <a:xfrm rot="0">
            <a:off x="0" y="3102110"/>
            <a:ext cx="7560000" cy="440891"/>
            <a:chOff x="0" y="0"/>
            <a:chExt cx="2709333" cy="158005"/>
          </a:xfrm>
        </p:grpSpPr>
        <p:sp>
          <p:nvSpPr>
            <p:cNvPr name="Freeform 7" id="7"/>
            <p:cNvSpPr/>
            <p:nvPr/>
          </p:nvSpPr>
          <p:spPr>
            <a:xfrm flipH="false" flipV="false" rot="0">
              <a:off x="0" y="0"/>
              <a:ext cx="2709333" cy="158005"/>
            </a:xfrm>
            <a:custGeom>
              <a:avLst/>
              <a:gdLst/>
              <a:ahLst/>
              <a:cxnLst/>
              <a:rect r="r" b="b" t="t" l="l"/>
              <a:pathLst>
                <a:path h="158005" w="2709333">
                  <a:moveTo>
                    <a:pt x="0" y="0"/>
                  </a:moveTo>
                  <a:lnTo>
                    <a:pt x="2709333" y="0"/>
                  </a:lnTo>
                  <a:lnTo>
                    <a:pt x="2709333" y="158005"/>
                  </a:lnTo>
                  <a:lnTo>
                    <a:pt x="0" y="158005"/>
                  </a:lnTo>
                  <a:close/>
                </a:path>
              </a:pathLst>
            </a:custGeom>
            <a:solidFill>
              <a:srgbClr val="E21C19"/>
            </a:solidFill>
          </p:spPr>
        </p:sp>
        <p:sp>
          <p:nvSpPr>
            <p:cNvPr name="TextBox 8" id="8"/>
            <p:cNvSpPr txBox="true"/>
            <p:nvPr/>
          </p:nvSpPr>
          <p:spPr>
            <a:xfrm>
              <a:off x="0" y="-38100"/>
              <a:ext cx="2709333" cy="196105"/>
            </a:xfrm>
            <a:prstGeom prst="rect">
              <a:avLst/>
            </a:prstGeom>
          </p:spPr>
          <p:txBody>
            <a:bodyPr anchor="ctr" rtlCol="false" tIns="50800" lIns="50800" bIns="50800" rIns="50800"/>
            <a:lstStyle/>
            <a:p>
              <a:pPr algn="ctr">
                <a:lnSpc>
                  <a:spcPts val="1800"/>
                </a:lnSpc>
              </a:pPr>
            </a:p>
          </p:txBody>
        </p:sp>
      </p:grpSp>
      <p:grpSp>
        <p:nvGrpSpPr>
          <p:cNvPr name="Group 9" id="9"/>
          <p:cNvGrpSpPr/>
          <p:nvPr/>
        </p:nvGrpSpPr>
        <p:grpSpPr>
          <a:xfrm rot="0">
            <a:off x="0" y="3543001"/>
            <a:ext cx="7560000" cy="831826"/>
            <a:chOff x="0" y="0"/>
            <a:chExt cx="2709333" cy="298108"/>
          </a:xfrm>
        </p:grpSpPr>
        <p:sp>
          <p:nvSpPr>
            <p:cNvPr name="Freeform 10" id="10"/>
            <p:cNvSpPr/>
            <p:nvPr/>
          </p:nvSpPr>
          <p:spPr>
            <a:xfrm flipH="false" flipV="false" rot="0">
              <a:off x="0" y="0"/>
              <a:ext cx="2709333" cy="298108"/>
            </a:xfrm>
            <a:custGeom>
              <a:avLst/>
              <a:gdLst/>
              <a:ahLst/>
              <a:cxnLst/>
              <a:rect r="r" b="b" t="t" l="l"/>
              <a:pathLst>
                <a:path h="298108" w="2709333">
                  <a:moveTo>
                    <a:pt x="0" y="0"/>
                  </a:moveTo>
                  <a:lnTo>
                    <a:pt x="2709333" y="0"/>
                  </a:lnTo>
                  <a:lnTo>
                    <a:pt x="2709333" y="298108"/>
                  </a:lnTo>
                  <a:lnTo>
                    <a:pt x="0" y="298108"/>
                  </a:lnTo>
                  <a:close/>
                </a:path>
              </a:pathLst>
            </a:custGeom>
            <a:solidFill>
              <a:srgbClr val="FFB3B6"/>
            </a:solidFill>
          </p:spPr>
        </p:sp>
        <p:sp>
          <p:nvSpPr>
            <p:cNvPr name="TextBox 11" id="11"/>
            <p:cNvSpPr txBox="true"/>
            <p:nvPr/>
          </p:nvSpPr>
          <p:spPr>
            <a:xfrm>
              <a:off x="0" y="-38100"/>
              <a:ext cx="2709333" cy="336208"/>
            </a:xfrm>
            <a:prstGeom prst="rect">
              <a:avLst/>
            </a:prstGeom>
          </p:spPr>
          <p:txBody>
            <a:bodyPr anchor="ctr" rtlCol="false" tIns="50800" lIns="50800" bIns="50800" rIns="50800"/>
            <a:lstStyle/>
            <a:p>
              <a:pPr algn="ctr">
                <a:lnSpc>
                  <a:spcPts val="1800"/>
                </a:lnSpc>
              </a:pPr>
            </a:p>
          </p:txBody>
        </p:sp>
      </p:grpSp>
      <p:sp>
        <p:nvSpPr>
          <p:cNvPr name="Freeform 12" id="12"/>
          <p:cNvSpPr/>
          <p:nvPr/>
        </p:nvSpPr>
        <p:spPr>
          <a:xfrm flipH="false" flipV="false" rot="0">
            <a:off x="5540741" y="9716706"/>
            <a:ext cx="1624564" cy="771482"/>
          </a:xfrm>
          <a:custGeom>
            <a:avLst/>
            <a:gdLst/>
            <a:ahLst/>
            <a:cxnLst/>
            <a:rect r="r" b="b" t="t" l="l"/>
            <a:pathLst>
              <a:path h="771482" w="1624564">
                <a:moveTo>
                  <a:pt x="0" y="0"/>
                </a:moveTo>
                <a:lnTo>
                  <a:pt x="1624564" y="0"/>
                </a:lnTo>
                <a:lnTo>
                  <a:pt x="1624564" y="771482"/>
                </a:lnTo>
                <a:lnTo>
                  <a:pt x="0" y="771482"/>
                </a:lnTo>
                <a:lnTo>
                  <a:pt x="0" y="0"/>
                </a:lnTo>
                <a:close/>
              </a:path>
            </a:pathLst>
          </a:custGeom>
          <a:blipFill>
            <a:blip r:embed="rId3"/>
            <a:stretch>
              <a:fillRect l="0" t="0" r="0" b="0"/>
            </a:stretch>
          </a:blipFill>
        </p:spPr>
      </p:sp>
      <p:sp>
        <p:nvSpPr>
          <p:cNvPr name="Freeform 13" id="13"/>
          <p:cNvSpPr/>
          <p:nvPr/>
        </p:nvSpPr>
        <p:spPr>
          <a:xfrm flipH="false" flipV="false" rot="0">
            <a:off x="433569" y="9766431"/>
            <a:ext cx="1671166" cy="783359"/>
          </a:xfrm>
          <a:custGeom>
            <a:avLst/>
            <a:gdLst/>
            <a:ahLst/>
            <a:cxnLst/>
            <a:rect r="r" b="b" t="t" l="l"/>
            <a:pathLst>
              <a:path h="783359" w="1671166">
                <a:moveTo>
                  <a:pt x="0" y="0"/>
                </a:moveTo>
                <a:lnTo>
                  <a:pt x="1671166" y="0"/>
                </a:lnTo>
                <a:lnTo>
                  <a:pt x="1671166" y="783359"/>
                </a:lnTo>
                <a:lnTo>
                  <a:pt x="0" y="783359"/>
                </a:lnTo>
                <a:lnTo>
                  <a:pt x="0" y="0"/>
                </a:lnTo>
                <a:close/>
              </a:path>
            </a:pathLst>
          </a:custGeom>
          <a:blipFill>
            <a:blip r:embed="rId4"/>
            <a:stretch>
              <a:fillRect l="0" t="0" r="0" b="0"/>
            </a:stretch>
          </a:blipFill>
        </p:spPr>
      </p:sp>
      <p:grpSp>
        <p:nvGrpSpPr>
          <p:cNvPr name="Group 14" id="14"/>
          <p:cNvGrpSpPr/>
          <p:nvPr/>
        </p:nvGrpSpPr>
        <p:grpSpPr>
          <a:xfrm rot="0">
            <a:off x="1303020" y="439103"/>
            <a:ext cx="94298" cy="92392"/>
            <a:chOff x="0" y="0"/>
            <a:chExt cx="125730" cy="123190"/>
          </a:xfrm>
        </p:grpSpPr>
        <p:sp>
          <p:nvSpPr>
            <p:cNvPr name="Freeform 15" id="15"/>
            <p:cNvSpPr/>
            <p:nvPr/>
          </p:nvSpPr>
          <p:spPr>
            <a:xfrm flipH="false" flipV="false" rot="0">
              <a:off x="48260" y="48260"/>
              <a:ext cx="25400" cy="26670"/>
            </a:xfrm>
            <a:custGeom>
              <a:avLst/>
              <a:gdLst/>
              <a:ahLst/>
              <a:cxnLst/>
              <a:rect r="r" b="b" t="t" l="l"/>
              <a:pathLst>
                <a:path h="26670" w="25400">
                  <a:moveTo>
                    <a:pt x="25400" y="8890"/>
                  </a:moveTo>
                  <a:cubicBezTo>
                    <a:pt x="15240" y="26670"/>
                    <a:pt x="5080" y="22860"/>
                    <a:pt x="2540" y="19050"/>
                  </a:cubicBezTo>
                  <a:cubicBezTo>
                    <a:pt x="0" y="15240"/>
                    <a:pt x="2540" y="5080"/>
                    <a:pt x="6350" y="2540"/>
                  </a:cubicBezTo>
                  <a:cubicBezTo>
                    <a:pt x="8890" y="0"/>
                    <a:pt x="22860" y="3810"/>
                    <a:pt x="22860" y="3810"/>
                  </a:cubicBezTo>
                </a:path>
              </a:pathLst>
            </a:custGeom>
            <a:solidFill>
              <a:srgbClr val="0571D3"/>
            </a:solidFill>
            <a:ln cap="sq">
              <a:noFill/>
              <a:prstDash val="solid"/>
              <a:miter/>
            </a:ln>
          </p:spPr>
        </p:sp>
      </p:grpSp>
      <p:grpSp>
        <p:nvGrpSpPr>
          <p:cNvPr name="Group 16" id="16"/>
          <p:cNvGrpSpPr/>
          <p:nvPr/>
        </p:nvGrpSpPr>
        <p:grpSpPr>
          <a:xfrm rot="0">
            <a:off x="1691640" y="297180"/>
            <a:ext cx="821055" cy="284797"/>
            <a:chOff x="0" y="0"/>
            <a:chExt cx="1094740" cy="379730"/>
          </a:xfrm>
        </p:grpSpPr>
        <p:sp>
          <p:nvSpPr>
            <p:cNvPr name="Freeform 17" id="17"/>
            <p:cNvSpPr/>
            <p:nvPr/>
          </p:nvSpPr>
          <p:spPr>
            <a:xfrm flipH="false" flipV="false" rot="0">
              <a:off x="49530" y="45720"/>
              <a:ext cx="995680" cy="289560"/>
            </a:xfrm>
            <a:custGeom>
              <a:avLst/>
              <a:gdLst/>
              <a:ahLst/>
              <a:cxnLst/>
              <a:rect r="r" b="b" t="t" l="l"/>
              <a:pathLst>
                <a:path h="289560" w="995680">
                  <a:moveTo>
                    <a:pt x="189230" y="5080"/>
                  </a:moveTo>
                  <a:cubicBezTo>
                    <a:pt x="438150" y="26670"/>
                    <a:pt x="737870" y="0"/>
                    <a:pt x="797560" y="22860"/>
                  </a:cubicBezTo>
                  <a:cubicBezTo>
                    <a:pt x="812800" y="29210"/>
                    <a:pt x="820420" y="36830"/>
                    <a:pt x="824230" y="46990"/>
                  </a:cubicBezTo>
                  <a:cubicBezTo>
                    <a:pt x="826770" y="55880"/>
                    <a:pt x="824230" y="73660"/>
                    <a:pt x="819150" y="81280"/>
                  </a:cubicBezTo>
                  <a:cubicBezTo>
                    <a:pt x="815340" y="88900"/>
                    <a:pt x="810260" y="92710"/>
                    <a:pt x="797560" y="97790"/>
                  </a:cubicBezTo>
                  <a:cubicBezTo>
                    <a:pt x="751840" y="114300"/>
                    <a:pt x="575310" y="127000"/>
                    <a:pt x="457200" y="137160"/>
                  </a:cubicBezTo>
                  <a:cubicBezTo>
                    <a:pt x="332740" y="149860"/>
                    <a:pt x="118110" y="181610"/>
                    <a:pt x="67310" y="165100"/>
                  </a:cubicBezTo>
                  <a:cubicBezTo>
                    <a:pt x="53340" y="160020"/>
                    <a:pt x="46990" y="153670"/>
                    <a:pt x="44450" y="144780"/>
                  </a:cubicBezTo>
                  <a:cubicBezTo>
                    <a:pt x="40640" y="135890"/>
                    <a:pt x="40640" y="120650"/>
                    <a:pt x="46990" y="113030"/>
                  </a:cubicBezTo>
                  <a:cubicBezTo>
                    <a:pt x="57150" y="101600"/>
                    <a:pt x="80010" y="100330"/>
                    <a:pt x="115570" y="97790"/>
                  </a:cubicBezTo>
                  <a:cubicBezTo>
                    <a:pt x="229870" y="87630"/>
                    <a:pt x="779780" y="113030"/>
                    <a:pt x="862330" y="135890"/>
                  </a:cubicBezTo>
                  <a:cubicBezTo>
                    <a:pt x="880110" y="140970"/>
                    <a:pt x="886460" y="143510"/>
                    <a:pt x="891540" y="152400"/>
                  </a:cubicBezTo>
                  <a:cubicBezTo>
                    <a:pt x="897890" y="160020"/>
                    <a:pt x="900430" y="176530"/>
                    <a:pt x="895350" y="185420"/>
                  </a:cubicBezTo>
                  <a:cubicBezTo>
                    <a:pt x="891540" y="195580"/>
                    <a:pt x="881380" y="203200"/>
                    <a:pt x="862330" y="208280"/>
                  </a:cubicBezTo>
                  <a:cubicBezTo>
                    <a:pt x="802640" y="226060"/>
                    <a:pt x="506730" y="231140"/>
                    <a:pt x="459740" y="203200"/>
                  </a:cubicBezTo>
                  <a:cubicBezTo>
                    <a:pt x="444500" y="194310"/>
                    <a:pt x="440690" y="179070"/>
                    <a:pt x="441960" y="168910"/>
                  </a:cubicBezTo>
                  <a:cubicBezTo>
                    <a:pt x="441960" y="158750"/>
                    <a:pt x="448310" y="149860"/>
                    <a:pt x="459740" y="142240"/>
                  </a:cubicBezTo>
                  <a:cubicBezTo>
                    <a:pt x="490220" y="120650"/>
                    <a:pt x="603250" y="92710"/>
                    <a:pt x="673100" y="85090"/>
                  </a:cubicBezTo>
                  <a:cubicBezTo>
                    <a:pt x="739140" y="77470"/>
                    <a:pt x="838200" y="71120"/>
                    <a:pt x="868680" y="90170"/>
                  </a:cubicBezTo>
                  <a:cubicBezTo>
                    <a:pt x="882650" y="99060"/>
                    <a:pt x="890270" y="118110"/>
                    <a:pt x="887730" y="129540"/>
                  </a:cubicBezTo>
                  <a:cubicBezTo>
                    <a:pt x="886460" y="142240"/>
                    <a:pt x="873760" y="154940"/>
                    <a:pt x="858520" y="162560"/>
                  </a:cubicBezTo>
                  <a:cubicBezTo>
                    <a:pt x="830580" y="175260"/>
                    <a:pt x="783590" y="163830"/>
                    <a:pt x="723900" y="172720"/>
                  </a:cubicBezTo>
                  <a:cubicBezTo>
                    <a:pt x="607060" y="189230"/>
                    <a:pt x="327660" y="270510"/>
                    <a:pt x="203200" y="281940"/>
                  </a:cubicBezTo>
                  <a:cubicBezTo>
                    <a:pt x="135890" y="288290"/>
                    <a:pt x="81280" y="289560"/>
                    <a:pt x="45720" y="278130"/>
                  </a:cubicBezTo>
                  <a:cubicBezTo>
                    <a:pt x="26670" y="273050"/>
                    <a:pt x="11430" y="262890"/>
                    <a:pt x="5080" y="250190"/>
                  </a:cubicBezTo>
                  <a:cubicBezTo>
                    <a:pt x="0" y="240030"/>
                    <a:pt x="0" y="224790"/>
                    <a:pt x="6350" y="213360"/>
                  </a:cubicBezTo>
                  <a:cubicBezTo>
                    <a:pt x="19050" y="194310"/>
                    <a:pt x="55880" y="177800"/>
                    <a:pt x="95250" y="163830"/>
                  </a:cubicBezTo>
                  <a:cubicBezTo>
                    <a:pt x="163830" y="138430"/>
                    <a:pt x="346710" y="102870"/>
                    <a:pt x="394970" y="106680"/>
                  </a:cubicBezTo>
                  <a:cubicBezTo>
                    <a:pt x="411480" y="107950"/>
                    <a:pt x="420370" y="111760"/>
                    <a:pt x="426720" y="118110"/>
                  </a:cubicBezTo>
                  <a:cubicBezTo>
                    <a:pt x="433070" y="123190"/>
                    <a:pt x="438150" y="133350"/>
                    <a:pt x="436880" y="140970"/>
                  </a:cubicBezTo>
                  <a:cubicBezTo>
                    <a:pt x="434340" y="152400"/>
                    <a:pt x="422910" y="171450"/>
                    <a:pt x="405130" y="177800"/>
                  </a:cubicBezTo>
                  <a:cubicBezTo>
                    <a:pt x="369570" y="190500"/>
                    <a:pt x="270510" y="158750"/>
                    <a:pt x="208280" y="142240"/>
                  </a:cubicBezTo>
                  <a:cubicBezTo>
                    <a:pt x="151130" y="125730"/>
                    <a:pt x="69850" y="105410"/>
                    <a:pt x="48260" y="81280"/>
                  </a:cubicBezTo>
                  <a:cubicBezTo>
                    <a:pt x="38100" y="71120"/>
                    <a:pt x="34290" y="58420"/>
                    <a:pt x="36830" y="48260"/>
                  </a:cubicBezTo>
                  <a:cubicBezTo>
                    <a:pt x="39370" y="36830"/>
                    <a:pt x="49530" y="22860"/>
                    <a:pt x="67310" y="17780"/>
                  </a:cubicBezTo>
                  <a:cubicBezTo>
                    <a:pt x="110490" y="3810"/>
                    <a:pt x="231140" y="63500"/>
                    <a:pt x="341630" y="76200"/>
                  </a:cubicBezTo>
                  <a:cubicBezTo>
                    <a:pt x="502920" y="95250"/>
                    <a:pt x="863600" y="77470"/>
                    <a:pt x="943610" y="91440"/>
                  </a:cubicBezTo>
                  <a:cubicBezTo>
                    <a:pt x="965200" y="93980"/>
                    <a:pt x="974090" y="95250"/>
                    <a:pt x="982980" y="104140"/>
                  </a:cubicBezTo>
                  <a:cubicBezTo>
                    <a:pt x="990600" y="111760"/>
                    <a:pt x="995680" y="129540"/>
                    <a:pt x="991870" y="140970"/>
                  </a:cubicBezTo>
                  <a:cubicBezTo>
                    <a:pt x="985520" y="158750"/>
                    <a:pt x="952500" y="175260"/>
                    <a:pt x="922020" y="189230"/>
                  </a:cubicBezTo>
                  <a:cubicBezTo>
                    <a:pt x="878840" y="209550"/>
                    <a:pt x="808990" y="227330"/>
                    <a:pt x="750570" y="233680"/>
                  </a:cubicBezTo>
                  <a:cubicBezTo>
                    <a:pt x="693420" y="241300"/>
                    <a:pt x="608330" y="250190"/>
                    <a:pt x="576580" y="233680"/>
                  </a:cubicBezTo>
                  <a:cubicBezTo>
                    <a:pt x="560070" y="226060"/>
                    <a:pt x="548640" y="207010"/>
                    <a:pt x="549910" y="194310"/>
                  </a:cubicBezTo>
                  <a:cubicBezTo>
                    <a:pt x="551180" y="181610"/>
                    <a:pt x="568960" y="161290"/>
                    <a:pt x="581660" y="157480"/>
                  </a:cubicBezTo>
                  <a:cubicBezTo>
                    <a:pt x="591820" y="154940"/>
                    <a:pt x="609600" y="160020"/>
                    <a:pt x="617220" y="167640"/>
                  </a:cubicBezTo>
                  <a:cubicBezTo>
                    <a:pt x="624840" y="175260"/>
                    <a:pt x="629920" y="193040"/>
                    <a:pt x="628650" y="203200"/>
                  </a:cubicBezTo>
                  <a:cubicBezTo>
                    <a:pt x="628650" y="212090"/>
                    <a:pt x="623570" y="219710"/>
                    <a:pt x="617220" y="226060"/>
                  </a:cubicBezTo>
                  <a:cubicBezTo>
                    <a:pt x="609600" y="232410"/>
                    <a:pt x="591820" y="238760"/>
                    <a:pt x="581660" y="234950"/>
                  </a:cubicBezTo>
                  <a:cubicBezTo>
                    <a:pt x="568960" y="231140"/>
                    <a:pt x="551180" y="212090"/>
                    <a:pt x="549910" y="198120"/>
                  </a:cubicBezTo>
                  <a:cubicBezTo>
                    <a:pt x="548640" y="185420"/>
                    <a:pt x="560070" y="167640"/>
                    <a:pt x="576580" y="158750"/>
                  </a:cubicBezTo>
                  <a:cubicBezTo>
                    <a:pt x="614680" y="138430"/>
                    <a:pt x="737870" y="167640"/>
                    <a:pt x="808990" y="156210"/>
                  </a:cubicBezTo>
                  <a:cubicBezTo>
                    <a:pt x="869950" y="144780"/>
                    <a:pt x="948690" y="88900"/>
                    <a:pt x="975360" y="99060"/>
                  </a:cubicBezTo>
                  <a:cubicBezTo>
                    <a:pt x="988060" y="104140"/>
                    <a:pt x="995680" y="123190"/>
                    <a:pt x="993140" y="133350"/>
                  </a:cubicBezTo>
                  <a:cubicBezTo>
                    <a:pt x="991870" y="144780"/>
                    <a:pt x="980440" y="154940"/>
                    <a:pt x="960120" y="162560"/>
                  </a:cubicBezTo>
                  <a:cubicBezTo>
                    <a:pt x="882650" y="190500"/>
                    <a:pt x="487680" y="162560"/>
                    <a:pt x="334010" y="148590"/>
                  </a:cubicBezTo>
                  <a:cubicBezTo>
                    <a:pt x="243840" y="139700"/>
                    <a:pt x="170180" y="128270"/>
                    <a:pt x="120650" y="114300"/>
                  </a:cubicBezTo>
                  <a:cubicBezTo>
                    <a:pt x="91440" y="105410"/>
                    <a:pt x="68580" y="100330"/>
                    <a:pt x="54610" y="87630"/>
                  </a:cubicBezTo>
                  <a:cubicBezTo>
                    <a:pt x="44450" y="77470"/>
                    <a:pt x="34290" y="59690"/>
                    <a:pt x="36830" y="48260"/>
                  </a:cubicBezTo>
                  <a:cubicBezTo>
                    <a:pt x="39370" y="36830"/>
                    <a:pt x="50800" y="21590"/>
                    <a:pt x="67310" y="17780"/>
                  </a:cubicBezTo>
                  <a:cubicBezTo>
                    <a:pt x="97790" y="10160"/>
                    <a:pt x="168910" y="57150"/>
                    <a:pt x="223520" y="72390"/>
                  </a:cubicBezTo>
                  <a:cubicBezTo>
                    <a:pt x="283210" y="87630"/>
                    <a:pt x="381000" y="86360"/>
                    <a:pt x="412750" y="107950"/>
                  </a:cubicBezTo>
                  <a:cubicBezTo>
                    <a:pt x="427990" y="119380"/>
                    <a:pt x="436880" y="138430"/>
                    <a:pt x="435610" y="149860"/>
                  </a:cubicBezTo>
                  <a:cubicBezTo>
                    <a:pt x="434340" y="160020"/>
                    <a:pt x="427990" y="167640"/>
                    <a:pt x="414020" y="175260"/>
                  </a:cubicBezTo>
                  <a:cubicBezTo>
                    <a:pt x="369570" y="201930"/>
                    <a:pt x="137160" y="223520"/>
                    <a:pt x="78740" y="246380"/>
                  </a:cubicBezTo>
                  <a:cubicBezTo>
                    <a:pt x="55880" y="255270"/>
                    <a:pt x="46990" y="273050"/>
                    <a:pt x="34290" y="273050"/>
                  </a:cubicBezTo>
                  <a:cubicBezTo>
                    <a:pt x="25400" y="273050"/>
                    <a:pt x="16510" y="265430"/>
                    <a:pt x="10160" y="259080"/>
                  </a:cubicBezTo>
                  <a:cubicBezTo>
                    <a:pt x="5080" y="251460"/>
                    <a:pt x="0" y="241300"/>
                    <a:pt x="1270" y="232410"/>
                  </a:cubicBezTo>
                  <a:cubicBezTo>
                    <a:pt x="3810" y="220980"/>
                    <a:pt x="11430" y="204470"/>
                    <a:pt x="29210" y="195580"/>
                  </a:cubicBezTo>
                  <a:cubicBezTo>
                    <a:pt x="68580" y="176530"/>
                    <a:pt x="186690" y="209550"/>
                    <a:pt x="285750" y="199390"/>
                  </a:cubicBezTo>
                  <a:cubicBezTo>
                    <a:pt x="424180" y="184150"/>
                    <a:pt x="675640" y="99060"/>
                    <a:pt x="777240" y="90170"/>
                  </a:cubicBezTo>
                  <a:cubicBezTo>
                    <a:pt x="822960" y="86360"/>
                    <a:pt x="859790" y="82550"/>
                    <a:pt x="876300" y="95250"/>
                  </a:cubicBezTo>
                  <a:cubicBezTo>
                    <a:pt x="886460" y="104140"/>
                    <a:pt x="890270" y="127000"/>
                    <a:pt x="886460" y="138430"/>
                  </a:cubicBezTo>
                  <a:cubicBezTo>
                    <a:pt x="882650" y="148590"/>
                    <a:pt x="872490" y="157480"/>
                    <a:pt x="858520" y="162560"/>
                  </a:cubicBezTo>
                  <a:cubicBezTo>
                    <a:pt x="829310" y="171450"/>
                    <a:pt x="759460" y="148590"/>
                    <a:pt x="703580" y="153670"/>
                  </a:cubicBezTo>
                  <a:cubicBezTo>
                    <a:pt x="635000" y="160020"/>
                    <a:pt x="511810" y="209550"/>
                    <a:pt x="474980" y="207010"/>
                  </a:cubicBezTo>
                  <a:cubicBezTo>
                    <a:pt x="463550" y="205740"/>
                    <a:pt x="458470" y="204470"/>
                    <a:pt x="452120" y="198120"/>
                  </a:cubicBezTo>
                  <a:cubicBezTo>
                    <a:pt x="445770" y="190500"/>
                    <a:pt x="439420" y="170180"/>
                    <a:pt x="443230" y="160020"/>
                  </a:cubicBezTo>
                  <a:cubicBezTo>
                    <a:pt x="447040" y="149860"/>
                    <a:pt x="457200" y="143510"/>
                    <a:pt x="474980" y="138430"/>
                  </a:cubicBezTo>
                  <a:cubicBezTo>
                    <a:pt x="533400" y="120650"/>
                    <a:pt x="819150" y="116840"/>
                    <a:pt x="871220" y="137160"/>
                  </a:cubicBezTo>
                  <a:cubicBezTo>
                    <a:pt x="886460" y="143510"/>
                    <a:pt x="892810" y="149860"/>
                    <a:pt x="896620" y="160020"/>
                  </a:cubicBezTo>
                  <a:cubicBezTo>
                    <a:pt x="899160" y="168910"/>
                    <a:pt x="897890" y="185420"/>
                    <a:pt x="891540" y="193040"/>
                  </a:cubicBezTo>
                  <a:cubicBezTo>
                    <a:pt x="886460" y="201930"/>
                    <a:pt x="876300" y="205740"/>
                    <a:pt x="862330" y="208280"/>
                  </a:cubicBezTo>
                  <a:cubicBezTo>
                    <a:pt x="834390" y="214630"/>
                    <a:pt x="784860" y="208280"/>
                    <a:pt x="731520" y="205740"/>
                  </a:cubicBezTo>
                  <a:cubicBezTo>
                    <a:pt x="646430" y="200660"/>
                    <a:pt x="510540" y="181610"/>
                    <a:pt x="400050" y="175260"/>
                  </a:cubicBezTo>
                  <a:cubicBezTo>
                    <a:pt x="288290" y="167640"/>
                    <a:pt x="114300" y="190500"/>
                    <a:pt x="67310" y="165100"/>
                  </a:cubicBezTo>
                  <a:cubicBezTo>
                    <a:pt x="50800" y="156210"/>
                    <a:pt x="40640" y="139700"/>
                    <a:pt x="41910" y="128270"/>
                  </a:cubicBezTo>
                  <a:cubicBezTo>
                    <a:pt x="43180" y="116840"/>
                    <a:pt x="58420" y="105410"/>
                    <a:pt x="74930" y="97790"/>
                  </a:cubicBezTo>
                  <a:cubicBezTo>
                    <a:pt x="109220" y="85090"/>
                    <a:pt x="176530" y="100330"/>
                    <a:pt x="250190" y="95250"/>
                  </a:cubicBezTo>
                  <a:cubicBezTo>
                    <a:pt x="379730" y="85090"/>
                    <a:pt x="718820" y="10160"/>
                    <a:pt x="787400" y="21590"/>
                  </a:cubicBezTo>
                  <a:cubicBezTo>
                    <a:pt x="805180" y="25400"/>
                    <a:pt x="814070" y="29210"/>
                    <a:pt x="819150" y="38100"/>
                  </a:cubicBezTo>
                  <a:cubicBezTo>
                    <a:pt x="825500" y="48260"/>
                    <a:pt x="825500" y="71120"/>
                    <a:pt x="819150" y="81280"/>
                  </a:cubicBezTo>
                  <a:cubicBezTo>
                    <a:pt x="814070" y="91440"/>
                    <a:pt x="805180" y="93980"/>
                    <a:pt x="787400" y="97790"/>
                  </a:cubicBezTo>
                  <a:cubicBezTo>
                    <a:pt x="720090" y="114300"/>
                    <a:pt x="382270" y="105410"/>
                    <a:pt x="271780" y="93980"/>
                  </a:cubicBezTo>
                  <a:cubicBezTo>
                    <a:pt x="218440" y="88900"/>
                    <a:pt x="172720" y="87630"/>
                    <a:pt x="156210" y="69850"/>
                  </a:cubicBezTo>
                  <a:cubicBezTo>
                    <a:pt x="146050" y="59690"/>
                    <a:pt x="144780" y="36830"/>
                    <a:pt x="149860" y="26670"/>
                  </a:cubicBezTo>
                  <a:cubicBezTo>
                    <a:pt x="156210" y="15240"/>
                    <a:pt x="189230" y="5080"/>
                    <a:pt x="189230" y="5080"/>
                  </a:cubicBezTo>
                </a:path>
              </a:pathLst>
            </a:custGeom>
            <a:solidFill>
              <a:srgbClr val="E7191F"/>
            </a:solidFill>
            <a:ln cap="sq">
              <a:noFill/>
              <a:prstDash val="solid"/>
              <a:miter/>
            </a:ln>
          </p:spPr>
        </p:sp>
      </p:grpSp>
      <p:grpSp>
        <p:nvGrpSpPr>
          <p:cNvPr name="Group 18" id="18"/>
          <p:cNvGrpSpPr/>
          <p:nvPr/>
        </p:nvGrpSpPr>
        <p:grpSpPr>
          <a:xfrm rot="0">
            <a:off x="1189673" y="854393"/>
            <a:ext cx="1302068" cy="301942"/>
            <a:chOff x="0" y="0"/>
            <a:chExt cx="1736090" cy="402590"/>
          </a:xfrm>
        </p:grpSpPr>
        <p:sp>
          <p:nvSpPr>
            <p:cNvPr name="Freeform 19" id="19"/>
            <p:cNvSpPr/>
            <p:nvPr/>
          </p:nvSpPr>
          <p:spPr>
            <a:xfrm flipH="false" flipV="false" rot="0">
              <a:off x="50800" y="40640"/>
              <a:ext cx="1635760" cy="320040"/>
            </a:xfrm>
            <a:custGeom>
              <a:avLst/>
              <a:gdLst/>
              <a:ahLst/>
              <a:cxnLst/>
              <a:rect r="r" b="b" t="t" l="l"/>
              <a:pathLst>
                <a:path h="320040" w="1635760">
                  <a:moveTo>
                    <a:pt x="73660" y="62230"/>
                  </a:moveTo>
                  <a:cubicBezTo>
                    <a:pt x="1440180" y="60960"/>
                    <a:pt x="1535430" y="22860"/>
                    <a:pt x="1583690" y="24130"/>
                  </a:cubicBezTo>
                  <a:cubicBezTo>
                    <a:pt x="1601470" y="24130"/>
                    <a:pt x="1611630" y="26670"/>
                    <a:pt x="1620520" y="33020"/>
                  </a:cubicBezTo>
                  <a:cubicBezTo>
                    <a:pt x="1628140" y="39370"/>
                    <a:pt x="1633220" y="49530"/>
                    <a:pt x="1634490" y="59690"/>
                  </a:cubicBezTo>
                  <a:cubicBezTo>
                    <a:pt x="1634490" y="69850"/>
                    <a:pt x="1630680" y="88900"/>
                    <a:pt x="1620520" y="95250"/>
                  </a:cubicBezTo>
                  <a:cubicBezTo>
                    <a:pt x="1607820" y="102870"/>
                    <a:pt x="1591310" y="87630"/>
                    <a:pt x="1558290" y="86360"/>
                  </a:cubicBezTo>
                  <a:cubicBezTo>
                    <a:pt x="1421130" y="77470"/>
                    <a:pt x="753110" y="81280"/>
                    <a:pt x="506730" y="102870"/>
                  </a:cubicBezTo>
                  <a:cubicBezTo>
                    <a:pt x="370840" y="114300"/>
                    <a:pt x="269240" y="135890"/>
                    <a:pt x="194310" y="151130"/>
                  </a:cubicBezTo>
                  <a:cubicBezTo>
                    <a:pt x="151130" y="160020"/>
                    <a:pt x="93980" y="167640"/>
                    <a:pt x="93980" y="175260"/>
                  </a:cubicBezTo>
                  <a:cubicBezTo>
                    <a:pt x="93980" y="180340"/>
                    <a:pt x="130810" y="187960"/>
                    <a:pt x="154940" y="191770"/>
                  </a:cubicBezTo>
                  <a:cubicBezTo>
                    <a:pt x="189230" y="195580"/>
                    <a:pt x="227330" y="196850"/>
                    <a:pt x="278130" y="191770"/>
                  </a:cubicBezTo>
                  <a:cubicBezTo>
                    <a:pt x="363220" y="182880"/>
                    <a:pt x="521970" y="133350"/>
                    <a:pt x="617220" y="123190"/>
                  </a:cubicBezTo>
                  <a:cubicBezTo>
                    <a:pt x="687070" y="115570"/>
                    <a:pt x="765810" y="105410"/>
                    <a:pt x="798830" y="120650"/>
                  </a:cubicBezTo>
                  <a:cubicBezTo>
                    <a:pt x="814070" y="127000"/>
                    <a:pt x="825500" y="140970"/>
                    <a:pt x="826770" y="152400"/>
                  </a:cubicBezTo>
                  <a:cubicBezTo>
                    <a:pt x="828040" y="165100"/>
                    <a:pt x="820420" y="180340"/>
                    <a:pt x="806450" y="191770"/>
                  </a:cubicBezTo>
                  <a:cubicBezTo>
                    <a:pt x="778510" y="214630"/>
                    <a:pt x="675640" y="231140"/>
                    <a:pt x="626110" y="240030"/>
                  </a:cubicBezTo>
                  <a:cubicBezTo>
                    <a:pt x="593090" y="246380"/>
                    <a:pt x="575310" y="245110"/>
                    <a:pt x="539750" y="247650"/>
                  </a:cubicBezTo>
                  <a:cubicBezTo>
                    <a:pt x="478790" y="251460"/>
                    <a:pt x="365760" y="265430"/>
                    <a:pt x="295910" y="255270"/>
                  </a:cubicBezTo>
                  <a:cubicBezTo>
                    <a:pt x="241300" y="247650"/>
                    <a:pt x="173990" y="228600"/>
                    <a:pt x="151130" y="207010"/>
                  </a:cubicBezTo>
                  <a:cubicBezTo>
                    <a:pt x="139700" y="195580"/>
                    <a:pt x="134620" y="179070"/>
                    <a:pt x="137160" y="167640"/>
                  </a:cubicBezTo>
                  <a:cubicBezTo>
                    <a:pt x="138430" y="157480"/>
                    <a:pt x="146050" y="148590"/>
                    <a:pt x="160020" y="140970"/>
                  </a:cubicBezTo>
                  <a:cubicBezTo>
                    <a:pt x="198120" y="121920"/>
                    <a:pt x="410210" y="107950"/>
                    <a:pt x="412750" y="118110"/>
                  </a:cubicBezTo>
                  <a:cubicBezTo>
                    <a:pt x="414020" y="123190"/>
                    <a:pt x="388620" y="140970"/>
                    <a:pt x="370840" y="140970"/>
                  </a:cubicBezTo>
                  <a:cubicBezTo>
                    <a:pt x="342900" y="143510"/>
                    <a:pt x="260350" y="92710"/>
                    <a:pt x="259080" y="95250"/>
                  </a:cubicBezTo>
                  <a:cubicBezTo>
                    <a:pt x="257810" y="96520"/>
                    <a:pt x="275590" y="111760"/>
                    <a:pt x="290830" y="116840"/>
                  </a:cubicBezTo>
                  <a:cubicBezTo>
                    <a:pt x="320040" y="129540"/>
                    <a:pt x="367030" y="137160"/>
                    <a:pt x="431800" y="140970"/>
                  </a:cubicBezTo>
                  <a:cubicBezTo>
                    <a:pt x="571500" y="148590"/>
                    <a:pt x="904240" y="111760"/>
                    <a:pt x="1104900" y="109220"/>
                  </a:cubicBezTo>
                  <a:cubicBezTo>
                    <a:pt x="1266190" y="106680"/>
                    <a:pt x="1483360" y="97790"/>
                    <a:pt x="1541780" y="118110"/>
                  </a:cubicBezTo>
                  <a:cubicBezTo>
                    <a:pt x="1559560" y="124460"/>
                    <a:pt x="1567180" y="132080"/>
                    <a:pt x="1572260" y="142240"/>
                  </a:cubicBezTo>
                  <a:cubicBezTo>
                    <a:pt x="1576070" y="151130"/>
                    <a:pt x="1577340" y="162560"/>
                    <a:pt x="1573530" y="171450"/>
                  </a:cubicBezTo>
                  <a:cubicBezTo>
                    <a:pt x="1569720" y="181610"/>
                    <a:pt x="1563370" y="190500"/>
                    <a:pt x="1546860" y="198120"/>
                  </a:cubicBezTo>
                  <a:cubicBezTo>
                    <a:pt x="1480820" y="224790"/>
                    <a:pt x="1164590" y="173990"/>
                    <a:pt x="998220" y="195580"/>
                  </a:cubicBezTo>
                  <a:cubicBezTo>
                    <a:pt x="854710" y="213360"/>
                    <a:pt x="720090" y="283210"/>
                    <a:pt x="603250" y="300990"/>
                  </a:cubicBezTo>
                  <a:cubicBezTo>
                    <a:pt x="513080" y="314960"/>
                    <a:pt x="401320" y="320040"/>
                    <a:pt x="358140" y="311150"/>
                  </a:cubicBezTo>
                  <a:cubicBezTo>
                    <a:pt x="340360" y="307340"/>
                    <a:pt x="330200" y="302260"/>
                    <a:pt x="323850" y="293370"/>
                  </a:cubicBezTo>
                  <a:cubicBezTo>
                    <a:pt x="317500" y="281940"/>
                    <a:pt x="318770" y="254000"/>
                    <a:pt x="326390" y="243840"/>
                  </a:cubicBezTo>
                  <a:cubicBezTo>
                    <a:pt x="334010" y="233680"/>
                    <a:pt x="350520" y="227330"/>
                    <a:pt x="361950" y="229870"/>
                  </a:cubicBezTo>
                  <a:cubicBezTo>
                    <a:pt x="374650" y="232410"/>
                    <a:pt x="396240" y="250190"/>
                    <a:pt x="397510" y="262890"/>
                  </a:cubicBezTo>
                  <a:cubicBezTo>
                    <a:pt x="400050" y="275590"/>
                    <a:pt x="386080" y="300990"/>
                    <a:pt x="374650" y="307340"/>
                  </a:cubicBezTo>
                  <a:cubicBezTo>
                    <a:pt x="364490" y="312420"/>
                    <a:pt x="346710" y="311150"/>
                    <a:pt x="336550" y="304800"/>
                  </a:cubicBezTo>
                  <a:cubicBezTo>
                    <a:pt x="327660" y="298450"/>
                    <a:pt x="316230" y="283210"/>
                    <a:pt x="317500" y="271780"/>
                  </a:cubicBezTo>
                  <a:cubicBezTo>
                    <a:pt x="317500" y="259080"/>
                    <a:pt x="326390" y="241300"/>
                    <a:pt x="344170" y="231140"/>
                  </a:cubicBezTo>
                  <a:cubicBezTo>
                    <a:pt x="384810" y="209550"/>
                    <a:pt x="502920" y="233680"/>
                    <a:pt x="594360" y="220980"/>
                  </a:cubicBezTo>
                  <a:cubicBezTo>
                    <a:pt x="713740" y="203200"/>
                    <a:pt x="852170" y="138430"/>
                    <a:pt x="996950" y="119380"/>
                  </a:cubicBezTo>
                  <a:cubicBezTo>
                    <a:pt x="1162050" y="99060"/>
                    <a:pt x="1456690" y="96520"/>
                    <a:pt x="1531620" y="118110"/>
                  </a:cubicBezTo>
                  <a:cubicBezTo>
                    <a:pt x="1554480" y="124460"/>
                    <a:pt x="1567180" y="130810"/>
                    <a:pt x="1572260" y="142240"/>
                  </a:cubicBezTo>
                  <a:cubicBezTo>
                    <a:pt x="1577340" y="153670"/>
                    <a:pt x="1572260" y="177800"/>
                    <a:pt x="1563370" y="187960"/>
                  </a:cubicBezTo>
                  <a:cubicBezTo>
                    <a:pt x="1551940" y="200660"/>
                    <a:pt x="1532890" y="201930"/>
                    <a:pt x="1502410" y="205740"/>
                  </a:cubicBezTo>
                  <a:cubicBezTo>
                    <a:pt x="1416050" y="215900"/>
                    <a:pt x="1154430" y="171450"/>
                    <a:pt x="988060" y="175260"/>
                  </a:cubicBezTo>
                  <a:cubicBezTo>
                    <a:pt x="829310" y="177800"/>
                    <a:pt x="635000" y="214630"/>
                    <a:pt x="525780" y="219710"/>
                  </a:cubicBezTo>
                  <a:cubicBezTo>
                    <a:pt x="464820" y="222250"/>
                    <a:pt x="429260" y="222250"/>
                    <a:pt x="383540" y="217170"/>
                  </a:cubicBezTo>
                  <a:cubicBezTo>
                    <a:pt x="340360" y="212090"/>
                    <a:pt x="292100" y="205740"/>
                    <a:pt x="257810" y="191770"/>
                  </a:cubicBezTo>
                  <a:cubicBezTo>
                    <a:pt x="229870" y="179070"/>
                    <a:pt x="200660" y="166370"/>
                    <a:pt x="187960" y="143510"/>
                  </a:cubicBezTo>
                  <a:cubicBezTo>
                    <a:pt x="173990" y="119380"/>
                    <a:pt x="172720" y="72390"/>
                    <a:pt x="182880" y="49530"/>
                  </a:cubicBezTo>
                  <a:cubicBezTo>
                    <a:pt x="190500" y="33020"/>
                    <a:pt x="208280" y="20320"/>
                    <a:pt x="224790" y="15240"/>
                  </a:cubicBezTo>
                  <a:cubicBezTo>
                    <a:pt x="240030" y="10160"/>
                    <a:pt x="255270" y="13970"/>
                    <a:pt x="275590" y="19050"/>
                  </a:cubicBezTo>
                  <a:cubicBezTo>
                    <a:pt x="312420" y="26670"/>
                    <a:pt x="383540" y="57150"/>
                    <a:pt x="416560" y="76200"/>
                  </a:cubicBezTo>
                  <a:cubicBezTo>
                    <a:pt x="435610" y="88900"/>
                    <a:pt x="450850" y="99060"/>
                    <a:pt x="458470" y="113030"/>
                  </a:cubicBezTo>
                  <a:cubicBezTo>
                    <a:pt x="466090" y="125730"/>
                    <a:pt x="471170" y="142240"/>
                    <a:pt x="466090" y="154940"/>
                  </a:cubicBezTo>
                  <a:cubicBezTo>
                    <a:pt x="461010" y="171450"/>
                    <a:pt x="440690" y="186690"/>
                    <a:pt x="414020" y="196850"/>
                  </a:cubicBezTo>
                  <a:cubicBezTo>
                    <a:pt x="361950" y="215900"/>
                    <a:pt x="198120" y="229870"/>
                    <a:pt x="160020" y="210820"/>
                  </a:cubicBezTo>
                  <a:cubicBezTo>
                    <a:pt x="143510" y="203200"/>
                    <a:pt x="134620" y="187960"/>
                    <a:pt x="135890" y="176530"/>
                  </a:cubicBezTo>
                  <a:cubicBezTo>
                    <a:pt x="135890" y="163830"/>
                    <a:pt x="152400" y="143510"/>
                    <a:pt x="168910" y="139700"/>
                  </a:cubicBezTo>
                  <a:cubicBezTo>
                    <a:pt x="195580" y="132080"/>
                    <a:pt x="243840" y="179070"/>
                    <a:pt x="297180" y="187960"/>
                  </a:cubicBezTo>
                  <a:cubicBezTo>
                    <a:pt x="377190" y="200660"/>
                    <a:pt x="519430" y="189230"/>
                    <a:pt x="608330" y="173990"/>
                  </a:cubicBezTo>
                  <a:cubicBezTo>
                    <a:pt x="676910" y="161290"/>
                    <a:pt x="756920" y="118110"/>
                    <a:pt x="788670" y="119380"/>
                  </a:cubicBezTo>
                  <a:cubicBezTo>
                    <a:pt x="801370" y="119380"/>
                    <a:pt x="808990" y="123190"/>
                    <a:pt x="814070" y="128270"/>
                  </a:cubicBezTo>
                  <a:cubicBezTo>
                    <a:pt x="821690" y="135890"/>
                    <a:pt x="829310" y="151130"/>
                    <a:pt x="826770" y="162560"/>
                  </a:cubicBezTo>
                  <a:cubicBezTo>
                    <a:pt x="825500" y="173990"/>
                    <a:pt x="814070" y="186690"/>
                    <a:pt x="798830" y="194310"/>
                  </a:cubicBezTo>
                  <a:cubicBezTo>
                    <a:pt x="767080" y="208280"/>
                    <a:pt x="689610" y="187960"/>
                    <a:pt x="632460" y="195580"/>
                  </a:cubicBezTo>
                  <a:cubicBezTo>
                    <a:pt x="567690" y="204470"/>
                    <a:pt x="500380" y="236220"/>
                    <a:pt x="430530" y="247650"/>
                  </a:cubicBezTo>
                  <a:cubicBezTo>
                    <a:pt x="358140" y="260350"/>
                    <a:pt x="269240" y="266700"/>
                    <a:pt x="205740" y="267970"/>
                  </a:cubicBezTo>
                  <a:cubicBezTo>
                    <a:pt x="158750" y="269240"/>
                    <a:pt x="115570" y="270510"/>
                    <a:pt x="82550" y="262890"/>
                  </a:cubicBezTo>
                  <a:cubicBezTo>
                    <a:pt x="58420" y="257810"/>
                    <a:pt x="35560" y="252730"/>
                    <a:pt x="22860" y="238760"/>
                  </a:cubicBezTo>
                  <a:cubicBezTo>
                    <a:pt x="8890" y="224790"/>
                    <a:pt x="0" y="199390"/>
                    <a:pt x="0" y="181610"/>
                  </a:cubicBezTo>
                  <a:cubicBezTo>
                    <a:pt x="0" y="165100"/>
                    <a:pt x="8890" y="146050"/>
                    <a:pt x="20320" y="134620"/>
                  </a:cubicBezTo>
                  <a:cubicBezTo>
                    <a:pt x="34290" y="120650"/>
                    <a:pt x="50800" y="118110"/>
                    <a:pt x="80010" y="109220"/>
                  </a:cubicBezTo>
                  <a:cubicBezTo>
                    <a:pt x="149860" y="86360"/>
                    <a:pt x="304800" y="43180"/>
                    <a:pt x="452120" y="25400"/>
                  </a:cubicBezTo>
                  <a:cubicBezTo>
                    <a:pt x="666750" y="0"/>
                    <a:pt x="1037590" y="11430"/>
                    <a:pt x="1245870" y="10160"/>
                  </a:cubicBezTo>
                  <a:cubicBezTo>
                    <a:pt x="1380490" y="8890"/>
                    <a:pt x="1524000" y="1270"/>
                    <a:pt x="1579880" y="12700"/>
                  </a:cubicBezTo>
                  <a:cubicBezTo>
                    <a:pt x="1598930" y="16510"/>
                    <a:pt x="1617980" y="26670"/>
                    <a:pt x="1616710" y="29210"/>
                  </a:cubicBezTo>
                  <a:cubicBezTo>
                    <a:pt x="1616710" y="33020"/>
                    <a:pt x="1565910" y="33020"/>
                    <a:pt x="1565910" y="33020"/>
                  </a:cubicBezTo>
                  <a:cubicBezTo>
                    <a:pt x="1565910" y="33020"/>
                    <a:pt x="1600200" y="21590"/>
                    <a:pt x="1612900" y="27940"/>
                  </a:cubicBezTo>
                  <a:cubicBezTo>
                    <a:pt x="1623060" y="31750"/>
                    <a:pt x="1633220" y="48260"/>
                    <a:pt x="1634490" y="59690"/>
                  </a:cubicBezTo>
                  <a:cubicBezTo>
                    <a:pt x="1635760" y="69850"/>
                    <a:pt x="1628140" y="85090"/>
                    <a:pt x="1620520" y="95250"/>
                  </a:cubicBezTo>
                  <a:cubicBezTo>
                    <a:pt x="1611630" y="105410"/>
                    <a:pt x="1600200" y="110490"/>
                    <a:pt x="1579880" y="115570"/>
                  </a:cubicBezTo>
                  <a:cubicBezTo>
                    <a:pt x="1531620" y="130810"/>
                    <a:pt x="1438910" y="140970"/>
                    <a:pt x="1319530" y="147320"/>
                  </a:cubicBezTo>
                  <a:cubicBezTo>
                    <a:pt x="1057910" y="161290"/>
                    <a:pt x="187960" y="168910"/>
                    <a:pt x="73660" y="140970"/>
                  </a:cubicBezTo>
                  <a:cubicBezTo>
                    <a:pt x="54610" y="135890"/>
                    <a:pt x="48260" y="132080"/>
                    <a:pt x="41910" y="123190"/>
                  </a:cubicBezTo>
                  <a:cubicBezTo>
                    <a:pt x="35560" y="116840"/>
                    <a:pt x="34290" y="105410"/>
                    <a:pt x="34290" y="96520"/>
                  </a:cubicBezTo>
                  <a:cubicBezTo>
                    <a:pt x="35560" y="87630"/>
                    <a:pt x="41910" y="77470"/>
                    <a:pt x="48260" y="72390"/>
                  </a:cubicBezTo>
                  <a:cubicBezTo>
                    <a:pt x="54610" y="66040"/>
                    <a:pt x="73660" y="62230"/>
                    <a:pt x="73660" y="62230"/>
                  </a:cubicBezTo>
                </a:path>
              </a:pathLst>
            </a:custGeom>
            <a:solidFill>
              <a:srgbClr val="E7191F"/>
            </a:solidFill>
            <a:ln cap="sq">
              <a:noFill/>
              <a:prstDash val="solid"/>
              <a:miter/>
            </a:ln>
          </p:spPr>
        </p:sp>
      </p:grpSp>
      <p:grpSp>
        <p:nvGrpSpPr>
          <p:cNvPr name="Group 20" id="20"/>
          <p:cNvGrpSpPr/>
          <p:nvPr/>
        </p:nvGrpSpPr>
        <p:grpSpPr>
          <a:xfrm rot="0">
            <a:off x="1761173" y="916305"/>
            <a:ext cx="733425" cy="216217"/>
            <a:chOff x="0" y="0"/>
            <a:chExt cx="977900" cy="288290"/>
          </a:xfrm>
        </p:grpSpPr>
        <p:sp>
          <p:nvSpPr>
            <p:cNvPr name="Freeform 21" id="21"/>
            <p:cNvSpPr/>
            <p:nvPr/>
          </p:nvSpPr>
          <p:spPr>
            <a:xfrm flipH="false" flipV="false" rot="0">
              <a:off x="49530" y="48260"/>
              <a:ext cx="878840" cy="193040"/>
            </a:xfrm>
            <a:custGeom>
              <a:avLst/>
              <a:gdLst/>
              <a:ahLst/>
              <a:cxnLst/>
              <a:rect r="r" b="b" t="t" l="l"/>
              <a:pathLst>
                <a:path h="193040" w="878840">
                  <a:moveTo>
                    <a:pt x="839470" y="130810"/>
                  </a:moveTo>
                  <a:cubicBezTo>
                    <a:pt x="543560" y="135890"/>
                    <a:pt x="478790" y="144780"/>
                    <a:pt x="426720" y="156210"/>
                  </a:cubicBezTo>
                  <a:cubicBezTo>
                    <a:pt x="384810" y="165100"/>
                    <a:pt x="354330" y="181610"/>
                    <a:pt x="314960" y="187960"/>
                  </a:cubicBezTo>
                  <a:cubicBezTo>
                    <a:pt x="274320" y="193040"/>
                    <a:pt x="231140" y="193040"/>
                    <a:pt x="186690" y="189230"/>
                  </a:cubicBezTo>
                  <a:cubicBezTo>
                    <a:pt x="137160" y="184150"/>
                    <a:pt x="60960" y="176530"/>
                    <a:pt x="30480" y="157480"/>
                  </a:cubicBezTo>
                  <a:cubicBezTo>
                    <a:pt x="13970" y="147320"/>
                    <a:pt x="2540" y="132080"/>
                    <a:pt x="1270" y="118110"/>
                  </a:cubicBezTo>
                  <a:cubicBezTo>
                    <a:pt x="1270" y="105410"/>
                    <a:pt x="11430" y="86360"/>
                    <a:pt x="27940" y="77470"/>
                  </a:cubicBezTo>
                  <a:cubicBezTo>
                    <a:pt x="60960" y="58420"/>
                    <a:pt x="147320" y="77470"/>
                    <a:pt x="217170" y="67310"/>
                  </a:cubicBezTo>
                  <a:cubicBezTo>
                    <a:pt x="302260" y="55880"/>
                    <a:pt x="454660" y="2540"/>
                    <a:pt x="500380" y="2540"/>
                  </a:cubicBezTo>
                  <a:cubicBezTo>
                    <a:pt x="514350" y="2540"/>
                    <a:pt x="520700" y="3810"/>
                    <a:pt x="528320" y="8890"/>
                  </a:cubicBezTo>
                  <a:cubicBezTo>
                    <a:pt x="535940" y="13970"/>
                    <a:pt x="543560" y="24130"/>
                    <a:pt x="546100" y="34290"/>
                  </a:cubicBezTo>
                  <a:cubicBezTo>
                    <a:pt x="548640" y="43180"/>
                    <a:pt x="546100" y="54610"/>
                    <a:pt x="542290" y="63500"/>
                  </a:cubicBezTo>
                  <a:cubicBezTo>
                    <a:pt x="538480" y="71120"/>
                    <a:pt x="533400" y="77470"/>
                    <a:pt x="520700" y="82550"/>
                  </a:cubicBezTo>
                  <a:cubicBezTo>
                    <a:pt x="474980" y="100330"/>
                    <a:pt x="238760" y="83820"/>
                    <a:pt x="176530" y="92710"/>
                  </a:cubicBezTo>
                  <a:cubicBezTo>
                    <a:pt x="152400" y="96520"/>
                    <a:pt x="143510" y="96520"/>
                    <a:pt x="128270" y="105410"/>
                  </a:cubicBezTo>
                  <a:cubicBezTo>
                    <a:pt x="106680" y="118110"/>
                    <a:pt x="85090" y="158750"/>
                    <a:pt x="68580" y="167640"/>
                  </a:cubicBezTo>
                  <a:cubicBezTo>
                    <a:pt x="59690" y="172720"/>
                    <a:pt x="52070" y="176530"/>
                    <a:pt x="44450" y="173990"/>
                  </a:cubicBezTo>
                  <a:cubicBezTo>
                    <a:pt x="33020" y="170180"/>
                    <a:pt x="12700" y="152400"/>
                    <a:pt x="8890" y="142240"/>
                  </a:cubicBezTo>
                  <a:cubicBezTo>
                    <a:pt x="6350" y="133350"/>
                    <a:pt x="8890" y="124460"/>
                    <a:pt x="12700" y="116840"/>
                  </a:cubicBezTo>
                  <a:cubicBezTo>
                    <a:pt x="19050" y="109220"/>
                    <a:pt x="33020" y="97790"/>
                    <a:pt x="43180" y="96520"/>
                  </a:cubicBezTo>
                  <a:cubicBezTo>
                    <a:pt x="53340" y="95250"/>
                    <a:pt x="69850" y="101600"/>
                    <a:pt x="77470" y="109220"/>
                  </a:cubicBezTo>
                  <a:cubicBezTo>
                    <a:pt x="83820" y="118110"/>
                    <a:pt x="87630" y="134620"/>
                    <a:pt x="85090" y="144780"/>
                  </a:cubicBezTo>
                  <a:cubicBezTo>
                    <a:pt x="82550" y="154940"/>
                    <a:pt x="69850" y="167640"/>
                    <a:pt x="60960" y="171450"/>
                  </a:cubicBezTo>
                  <a:cubicBezTo>
                    <a:pt x="53340" y="175260"/>
                    <a:pt x="43180" y="175260"/>
                    <a:pt x="35560" y="171450"/>
                  </a:cubicBezTo>
                  <a:cubicBezTo>
                    <a:pt x="26670" y="167640"/>
                    <a:pt x="13970" y="154940"/>
                    <a:pt x="10160" y="146050"/>
                  </a:cubicBezTo>
                  <a:cubicBezTo>
                    <a:pt x="7620" y="138430"/>
                    <a:pt x="7620" y="130810"/>
                    <a:pt x="11430" y="120650"/>
                  </a:cubicBezTo>
                  <a:cubicBezTo>
                    <a:pt x="17780" y="104140"/>
                    <a:pt x="40640" y="76200"/>
                    <a:pt x="59690" y="60960"/>
                  </a:cubicBezTo>
                  <a:cubicBezTo>
                    <a:pt x="76200" y="45720"/>
                    <a:pt x="87630" y="35560"/>
                    <a:pt x="115570" y="26670"/>
                  </a:cubicBezTo>
                  <a:cubicBezTo>
                    <a:pt x="179070" y="6350"/>
                    <a:pt x="370840" y="0"/>
                    <a:pt x="445770" y="2540"/>
                  </a:cubicBezTo>
                  <a:cubicBezTo>
                    <a:pt x="485140" y="3810"/>
                    <a:pt x="521970" y="2540"/>
                    <a:pt x="535940" y="16510"/>
                  </a:cubicBezTo>
                  <a:cubicBezTo>
                    <a:pt x="546100" y="25400"/>
                    <a:pt x="548640" y="41910"/>
                    <a:pt x="546100" y="53340"/>
                  </a:cubicBezTo>
                  <a:cubicBezTo>
                    <a:pt x="543560" y="64770"/>
                    <a:pt x="535940" y="73660"/>
                    <a:pt x="520700" y="82550"/>
                  </a:cubicBezTo>
                  <a:cubicBezTo>
                    <a:pt x="477520" y="109220"/>
                    <a:pt x="313690" y="138430"/>
                    <a:pt x="224790" y="149860"/>
                  </a:cubicBezTo>
                  <a:cubicBezTo>
                    <a:pt x="153670" y="160020"/>
                    <a:pt x="64770" y="173990"/>
                    <a:pt x="30480" y="157480"/>
                  </a:cubicBezTo>
                  <a:cubicBezTo>
                    <a:pt x="13970" y="149860"/>
                    <a:pt x="3810" y="130810"/>
                    <a:pt x="1270" y="118110"/>
                  </a:cubicBezTo>
                  <a:cubicBezTo>
                    <a:pt x="0" y="107950"/>
                    <a:pt x="5080" y="96520"/>
                    <a:pt x="11430" y="88900"/>
                  </a:cubicBezTo>
                  <a:cubicBezTo>
                    <a:pt x="17780" y="82550"/>
                    <a:pt x="24130" y="76200"/>
                    <a:pt x="38100" y="73660"/>
                  </a:cubicBezTo>
                  <a:cubicBezTo>
                    <a:pt x="72390" y="68580"/>
                    <a:pt x="177800" y="101600"/>
                    <a:pt x="231140" y="105410"/>
                  </a:cubicBezTo>
                  <a:cubicBezTo>
                    <a:pt x="267970" y="107950"/>
                    <a:pt x="284480" y="107950"/>
                    <a:pt x="323850" y="104140"/>
                  </a:cubicBezTo>
                  <a:cubicBezTo>
                    <a:pt x="393700" y="96520"/>
                    <a:pt x="516890" y="58420"/>
                    <a:pt x="608330" y="50800"/>
                  </a:cubicBezTo>
                  <a:cubicBezTo>
                    <a:pt x="690880" y="43180"/>
                    <a:pt x="811530" y="41910"/>
                    <a:pt x="848360" y="53340"/>
                  </a:cubicBezTo>
                  <a:cubicBezTo>
                    <a:pt x="861060" y="57150"/>
                    <a:pt x="866140" y="62230"/>
                    <a:pt x="871220" y="69850"/>
                  </a:cubicBezTo>
                  <a:cubicBezTo>
                    <a:pt x="876300" y="76200"/>
                    <a:pt x="878840" y="87630"/>
                    <a:pt x="877570" y="96520"/>
                  </a:cubicBezTo>
                  <a:cubicBezTo>
                    <a:pt x="876300" y="104140"/>
                    <a:pt x="871220" y="114300"/>
                    <a:pt x="864870" y="120650"/>
                  </a:cubicBezTo>
                  <a:cubicBezTo>
                    <a:pt x="858520" y="125730"/>
                    <a:pt x="839470" y="130810"/>
                    <a:pt x="839470" y="130810"/>
                  </a:cubicBezTo>
                </a:path>
              </a:pathLst>
            </a:custGeom>
            <a:solidFill>
              <a:srgbClr val="E7191F"/>
            </a:solidFill>
            <a:ln cap="sq">
              <a:noFill/>
              <a:prstDash val="solid"/>
              <a:miter/>
            </a:ln>
          </p:spPr>
        </p:sp>
      </p:grpSp>
      <p:grpSp>
        <p:nvGrpSpPr>
          <p:cNvPr name="Group 22" id="22"/>
          <p:cNvGrpSpPr/>
          <p:nvPr/>
        </p:nvGrpSpPr>
        <p:grpSpPr>
          <a:xfrm rot="0">
            <a:off x="6616714" y="0"/>
            <a:ext cx="943286" cy="739572"/>
            <a:chOff x="0" y="0"/>
            <a:chExt cx="1257715" cy="986097"/>
          </a:xfrm>
        </p:grpSpPr>
        <p:grpSp>
          <p:nvGrpSpPr>
            <p:cNvPr name="Group 23" id="23"/>
            <p:cNvGrpSpPr/>
            <p:nvPr/>
          </p:nvGrpSpPr>
          <p:grpSpPr>
            <a:xfrm rot="0">
              <a:off x="174672" y="35683"/>
              <a:ext cx="950414" cy="950414"/>
              <a:chOff x="0" y="0"/>
              <a:chExt cx="812800" cy="812800"/>
            </a:xfrm>
          </p:grpSpPr>
          <p:sp>
            <p:nvSpPr>
              <p:cNvPr name="Freeform 24" id="2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ECCD"/>
              </a:solidFill>
            </p:spPr>
          </p:sp>
          <p:sp>
            <p:nvSpPr>
              <p:cNvPr name="TextBox 25" id="25"/>
              <p:cNvSpPr txBox="true"/>
              <p:nvPr/>
            </p:nvSpPr>
            <p:spPr>
              <a:xfrm>
                <a:off x="76200" y="38100"/>
                <a:ext cx="660400" cy="698500"/>
              </a:xfrm>
              <a:prstGeom prst="rect">
                <a:avLst/>
              </a:prstGeom>
            </p:spPr>
            <p:txBody>
              <a:bodyPr anchor="ctr" rtlCol="false" tIns="50800" lIns="50800" bIns="50800" rIns="50800"/>
              <a:lstStyle/>
              <a:p>
                <a:pPr algn="ctr">
                  <a:lnSpc>
                    <a:spcPts val="1800"/>
                  </a:lnSpc>
                </a:pPr>
              </a:p>
            </p:txBody>
          </p:sp>
        </p:grpSp>
        <p:sp>
          <p:nvSpPr>
            <p:cNvPr name="Freeform 26" id="26"/>
            <p:cNvSpPr/>
            <p:nvPr/>
          </p:nvSpPr>
          <p:spPr>
            <a:xfrm flipH="false" flipV="false" rot="0">
              <a:off x="0" y="0"/>
              <a:ext cx="1257715" cy="932785"/>
            </a:xfrm>
            <a:custGeom>
              <a:avLst/>
              <a:gdLst/>
              <a:ahLst/>
              <a:cxnLst/>
              <a:rect r="r" b="b" t="t" l="l"/>
              <a:pathLst>
                <a:path h="932785" w="1257715">
                  <a:moveTo>
                    <a:pt x="0" y="0"/>
                  </a:moveTo>
                  <a:lnTo>
                    <a:pt x="1257715" y="0"/>
                  </a:lnTo>
                  <a:lnTo>
                    <a:pt x="1257715" y="932785"/>
                  </a:lnTo>
                  <a:lnTo>
                    <a:pt x="0" y="93278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grpSp>
        <p:nvGrpSpPr>
          <p:cNvPr name="Group 27" id="27"/>
          <p:cNvGrpSpPr/>
          <p:nvPr/>
        </p:nvGrpSpPr>
        <p:grpSpPr>
          <a:xfrm rot="0">
            <a:off x="5790651" y="0"/>
            <a:ext cx="943286" cy="739572"/>
            <a:chOff x="0" y="0"/>
            <a:chExt cx="1257715" cy="986097"/>
          </a:xfrm>
        </p:grpSpPr>
        <p:grpSp>
          <p:nvGrpSpPr>
            <p:cNvPr name="Group 28" id="28"/>
            <p:cNvGrpSpPr/>
            <p:nvPr/>
          </p:nvGrpSpPr>
          <p:grpSpPr>
            <a:xfrm rot="0">
              <a:off x="174672" y="35683"/>
              <a:ext cx="950414" cy="950414"/>
              <a:chOff x="0" y="0"/>
              <a:chExt cx="812800" cy="812800"/>
            </a:xfrm>
          </p:grpSpPr>
          <p:sp>
            <p:nvSpPr>
              <p:cNvPr name="Freeform 29" id="2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ECCD"/>
              </a:solidFill>
            </p:spPr>
          </p:sp>
          <p:sp>
            <p:nvSpPr>
              <p:cNvPr name="TextBox 30" id="30"/>
              <p:cNvSpPr txBox="true"/>
              <p:nvPr/>
            </p:nvSpPr>
            <p:spPr>
              <a:xfrm>
                <a:off x="76200" y="38100"/>
                <a:ext cx="660400" cy="698500"/>
              </a:xfrm>
              <a:prstGeom prst="rect">
                <a:avLst/>
              </a:prstGeom>
            </p:spPr>
            <p:txBody>
              <a:bodyPr anchor="ctr" rtlCol="false" tIns="50800" lIns="50800" bIns="50800" rIns="50800"/>
              <a:lstStyle/>
              <a:p>
                <a:pPr algn="ctr">
                  <a:lnSpc>
                    <a:spcPts val="1800"/>
                  </a:lnSpc>
                </a:pPr>
              </a:p>
            </p:txBody>
          </p:sp>
        </p:grpSp>
        <p:sp>
          <p:nvSpPr>
            <p:cNvPr name="Freeform 31" id="31"/>
            <p:cNvSpPr/>
            <p:nvPr/>
          </p:nvSpPr>
          <p:spPr>
            <a:xfrm flipH="false" flipV="false" rot="0">
              <a:off x="0" y="0"/>
              <a:ext cx="1257715" cy="932785"/>
            </a:xfrm>
            <a:custGeom>
              <a:avLst/>
              <a:gdLst/>
              <a:ahLst/>
              <a:cxnLst/>
              <a:rect r="r" b="b" t="t" l="l"/>
              <a:pathLst>
                <a:path h="932785" w="1257715">
                  <a:moveTo>
                    <a:pt x="0" y="0"/>
                  </a:moveTo>
                  <a:lnTo>
                    <a:pt x="1257715" y="0"/>
                  </a:lnTo>
                  <a:lnTo>
                    <a:pt x="1257715" y="932785"/>
                  </a:lnTo>
                  <a:lnTo>
                    <a:pt x="0" y="93278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grpSp>
        <p:nvGrpSpPr>
          <p:cNvPr name="Group 32" id="32"/>
          <p:cNvGrpSpPr/>
          <p:nvPr/>
        </p:nvGrpSpPr>
        <p:grpSpPr>
          <a:xfrm rot="0">
            <a:off x="4847364" y="16428"/>
            <a:ext cx="943286" cy="739572"/>
            <a:chOff x="0" y="0"/>
            <a:chExt cx="1257715" cy="986097"/>
          </a:xfrm>
        </p:grpSpPr>
        <p:grpSp>
          <p:nvGrpSpPr>
            <p:cNvPr name="Group 33" id="33"/>
            <p:cNvGrpSpPr/>
            <p:nvPr/>
          </p:nvGrpSpPr>
          <p:grpSpPr>
            <a:xfrm rot="0">
              <a:off x="174672" y="35683"/>
              <a:ext cx="950414" cy="950414"/>
              <a:chOff x="0" y="0"/>
              <a:chExt cx="812800" cy="812800"/>
            </a:xfrm>
          </p:grpSpPr>
          <p:sp>
            <p:nvSpPr>
              <p:cNvPr name="Freeform 34" id="3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ECCD"/>
              </a:solidFill>
            </p:spPr>
          </p:sp>
          <p:sp>
            <p:nvSpPr>
              <p:cNvPr name="TextBox 35" id="35"/>
              <p:cNvSpPr txBox="true"/>
              <p:nvPr/>
            </p:nvSpPr>
            <p:spPr>
              <a:xfrm>
                <a:off x="76200" y="38100"/>
                <a:ext cx="660400" cy="698500"/>
              </a:xfrm>
              <a:prstGeom prst="rect">
                <a:avLst/>
              </a:prstGeom>
            </p:spPr>
            <p:txBody>
              <a:bodyPr anchor="ctr" rtlCol="false" tIns="50800" lIns="50800" bIns="50800" rIns="50800"/>
              <a:lstStyle/>
              <a:p>
                <a:pPr algn="ctr">
                  <a:lnSpc>
                    <a:spcPts val="1800"/>
                  </a:lnSpc>
                </a:pPr>
              </a:p>
            </p:txBody>
          </p:sp>
        </p:grpSp>
        <p:sp>
          <p:nvSpPr>
            <p:cNvPr name="Freeform 36" id="36"/>
            <p:cNvSpPr/>
            <p:nvPr/>
          </p:nvSpPr>
          <p:spPr>
            <a:xfrm flipH="false" flipV="false" rot="0">
              <a:off x="0" y="0"/>
              <a:ext cx="1257715" cy="932785"/>
            </a:xfrm>
            <a:custGeom>
              <a:avLst/>
              <a:gdLst/>
              <a:ahLst/>
              <a:cxnLst/>
              <a:rect r="r" b="b" t="t" l="l"/>
              <a:pathLst>
                <a:path h="932785" w="1257715">
                  <a:moveTo>
                    <a:pt x="0" y="0"/>
                  </a:moveTo>
                  <a:lnTo>
                    <a:pt x="1257715" y="0"/>
                  </a:lnTo>
                  <a:lnTo>
                    <a:pt x="1257715" y="932785"/>
                  </a:lnTo>
                  <a:lnTo>
                    <a:pt x="0" y="93278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sp>
        <p:nvSpPr>
          <p:cNvPr name="Freeform 37" id="37"/>
          <p:cNvSpPr/>
          <p:nvPr/>
        </p:nvSpPr>
        <p:spPr>
          <a:xfrm flipH="false" flipV="false" rot="0">
            <a:off x="5895681" y="7950373"/>
            <a:ext cx="1600927" cy="1600927"/>
          </a:xfrm>
          <a:custGeom>
            <a:avLst/>
            <a:gdLst/>
            <a:ahLst/>
            <a:cxnLst/>
            <a:rect r="r" b="b" t="t" l="l"/>
            <a:pathLst>
              <a:path h="1600927" w="1600927">
                <a:moveTo>
                  <a:pt x="0" y="0"/>
                </a:moveTo>
                <a:lnTo>
                  <a:pt x="1600926" y="0"/>
                </a:lnTo>
                <a:lnTo>
                  <a:pt x="1600926" y="1600926"/>
                </a:lnTo>
                <a:lnTo>
                  <a:pt x="0" y="1600926"/>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38" id="38"/>
          <p:cNvSpPr/>
          <p:nvPr/>
        </p:nvSpPr>
        <p:spPr>
          <a:xfrm flipH="false" flipV="false" rot="0">
            <a:off x="5895681" y="6183739"/>
            <a:ext cx="1914512" cy="1604709"/>
          </a:xfrm>
          <a:custGeom>
            <a:avLst/>
            <a:gdLst/>
            <a:ahLst/>
            <a:cxnLst/>
            <a:rect r="r" b="b" t="t" l="l"/>
            <a:pathLst>
              <a:path h="1604709" w="1914512">
                <a:moveTo>
                  <a:pt x="0" y="0"/>
                </a:moveTo>
                <a:lnTo>
                  <a:pt x="1914511" y="0"/>
                </a:lnTo>
                <a:lnTo>
                  <a:pt x="1914511" y="1604709"/>
                </a:lnTo>
                <a:lnTo>
                  <a:pt x="0" y="1604709"/>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39" id="39"/>
          <p:cNvSpPr txBox="true"/>
          <p:nvPr/>
        </p:nvSpPr>
        <p:spPr>
          <a:xfrm rot="0">
            <a:off x="82051" y="3185530"/>
            <a:ext cx="7379133" cy="293102"/>
          </a:xfrm>
          <a:prstGeom prst="rect">
            <a:avLst/>
          </a:prstGeom>
        </p:spPr>
        <p:txBody>
          <a:bodyPr anchor="t" rtlCol="false" tIns="0" lIns="0" bIns="0" rIns="0">
            <a:spAutoFit/>
          </a:bodyPr>
          <a:lstStyle/>
          <a:p>
            <a:pPr algn="ctr">
              <a:lnSpc>
                <a:spcPts val="2168"/>
              </a:lnSpc>
            </a:pPr>
            <a:r>
              <a:rPr lang="en-US" sz="2105" spc="155">
                <a:solidFill>
                  <a:srgbClr val="FFFFFF"/>
                </a:solidFill>
                <a:latin typeface="Raleway Bold"/>
              </a:rPr>
              <a:t>ACTIVIDAD 11. LA BÚSQUEDA BINARIA</a:t>
            </a:r>
          </a:p>
        </p:txBody>
      </p:sp>
      <p:sp>
        <p:nvSpPr>
          <p:cNvPr name="TextBox 40" id="40"/>
          <p:cNvSpPr txBox="true"/>
          <p:nvPr/>
        </p:nvSpPr>
        <p:spPr>
          <a:xfrm rot="0">
            <a:off x="433569" y="3666826"/>
            <a:ext cx="6807960" cy="724836"/>
          </a:xfrm>
          <a:prstGeom prst="rect">
            <a:avLst/>
          </a:prstGeom>
        </p:spPr>
        <p:txBody>
          <a:bodyPr anchor="t" rtlCol="false" tIns="0" lIns="0" bIns="0" rIns="0">
            <a:spAutoFit/>
          </a:bodyPr>
          <a:lstStyle/>
          <a:p>
            <a:pPr>
              <a:lnSpc>
                <a:spcPts val="2416"/>
              </a:lnSpc>
            </a:pPr>
            <a:r>
              <a:rPr lang="en-US" sz="1726" spc="43">
                <a:solidFill>
                  <a:srgbClr val="FFFFFF"/>
                </a:solidFill>
                <a:latin typeface="Raleway Bold"/>
              </a:rPr>
              <a:t>Objetivo:</a:t>
            </a:r>
          </a:p>
          <a:p>
            <a:pPr>
              <a:lnSpc>
                <a:spcPts val="1679"/>
              </a:lnSpc>
            </a:pPr>
            <a:r>
              <a:rPr lang="en-US" sz="1200" spc="-61">
                <a:solidFill>
                  <a:srgbClr val="394E63"/>
                </a:solidFill>
                <a:latin typeface="Raleway Bold"/>
              </a:rPr>
              <a:t>Comprender el razonamiento del pensamiento binario a la hora de facilitar la búsqueda de información.</a:t>
            </a:r>
          </a:p>
          <a:p>
            <a:pPr marL="0" indent="0" lvl="1">
              <a:lnSpc>
                <a:spcPts val="1679"/>
              </a:lnSpc>
            </a:pPr>
          </a:p>
        </p:txBody>
      </p:sp>
      <p:sp>
        <p:nvSpPr>
          <p:cNvPr name="TextBox 41" id="41"/>
          <p:cNvSpPr txBox="true"/>
          <p:nvPr/>
        </p:nvSpPr>
        <p:spPr>
          <a:xfrm rot="0">
            <a:off x="433569" y="4581261"/>
            <a:ext cx="6731736" cy="1768136"/>
          </a:xfrm>
          <a:prstGeom prst="rect">
            <a:avLst/>
          </a:prstGeom>
        </p:spPr>
        <p:txBody>
          <a:bodyPr anchor="t" rtlCol="false" tIns="0" lIns="0" bIns="0" rIns="0">
            <a:spAutoFit/>
          </a:bodyPr>
          <a:lstStyle/>
          <a:p>
            <a:pPr>
              <a:lnSpc>
                <a:spcPts val="2261"/>
              </a:lnSpc>
            </a:pPr>
            <a:r>
              <a:rPr lang="en-US" sz="1726">
                <a:solidFill>
                  <a:srgbClr val="FFFFFF"/>
                </a:solidFill>
                <a:latin typeface="Raleway Bold"/>
              </a:rPr>
              <a:t>Actividad:</a:t>
            </a:r>
          </a:p>
          <a:p>
            <a:pPr>
              <a:lnSpc>
                <a:spcPts val="1572"/>
              </a:lnSpc>
            </a:pPr>
            <a:r>
              <a:rPr lang="en-US" sz="1200">
                <a:solidFill>
                  <a:srgbClr val="FFFFFF"/>
                </a:solidFill>
                <a:latin typeface="Raleway Bold"/>
              </a:rPr>
              <a:t>Como podrás imaginar, en COSTA Informalia, contamos con uno de los motores de búsqueda más grandes que existen, con capacidad para revisar miles de millones de páginas web en sólo una milésima de segundo.</a:t>
            </a:r>
          </a:p>
          <a:p>
            <a:pPr>
              <a:lnSpc>
                <a:spcPts val="1048"/>
              </a:lnSpc>
            </a:pPr>
          </a:p>
          <a:p>
            <a:pPr>
              <a:lnSpc>
                <a:spcPts val="1572"/>
              </a:lnSpc>
            </a:pPr>
            <a:r>
              <a:rPr lang="en-US" sz="1200" spc="-8">
                <a:solidFill>
                  <a:srgbClr val="FFFFFF"/>
                </a:solidFill>
                <a:latin typeface="Raleway Bold"/>
              </a:rPr>
              <a:t>Las computadoras procesan información muy rápido y podrías pensar que para encontrar algo deberían simplemente empezar a buscar por el principio y continuar hasta encontrar la información deseada. Pero no, esta búsqueda resultaría muy lenta, Por eso las computadoras utilizan la búsqueda binaria.</a:t>
            </a:r>
          </a:p>
        </p:txBody>
      </p:sp>
      <p:sp>
        <p:nvSpPr>
          <p:cNvPr name="TextBox 42" id="42"/>
          <p:cNvSpPr txBox="true"/>
          <p:nvPr/>
        </p:nvSpPr>
        <p:spPr>
          <a:xfrm rot="0">
            <a:off x="2469667" y="9780620"/>
            <a:ext cx="2694845" cy="726406"/>
          </a:xfrm>
          <a:prstGeom prst="rect">
            <a:avLst/>
          </a:prstGeom>
        </p:spPr>
        <p:txBody>
          <a:bodyPr anchor="t" rtlCol="false" tIns="0" lIns="0" bIns="0" rIns="0">
            <a:spAutoFit/>
          </a:bodyPr>
          <a:lstStyle/>
          <a:p>
            <a:pPr algn="ctr" marL="0" indent="0" lvl="1">
              <a:lnSpc>
                <a:spcPts val="1436"/>
              </a:lnSpc>
            </a:pPr>
            <a:r>
              <a:rPr lang="en-US" sz="1026" spc="25">
                <a:solidFill>
                  <a:srgbClr val="2F4052"/>
                </a:solidFill>
                <a:latin typeface="Raleway Bold"/>
              </a:rPr>
              <a:t>COMPUTACIONAL+: Plataforma de Recursos Educativos Abiertos de Pensamiento Computacional para colectivos de baja cualificación</a:t>
            </a:r>
          </a:p>
        </p:txBody>
      </p:sp>
      <p:sp>
        <p:nvSpPr>
          <p:cNvPr name="TextBox 43" id="43"/>
          <p:cNvSpPr txBox="true"/>
          <p:nvPr/>
        </p:nvSpPr>
        <p:spPr>
          <a:xfrm rot="0">
            <a:off x="1397437" y="194629"/>
            <a:ext cx="1115258" cy="431798"/>
          </a:xfrm>
          <a:prstGeom prst="rect">
            <a:avLst/>
          </a:prstGeom>
        </p:spPr>
        <p:txBody>
          <a:bodyPr anchor="t" rtlCol="false" tIns="0" lIns="0" bIns="0" rIns="0">
            <a:spAutoFit/>
          </a:bodyPr>
          <a:lstStyle/>
          <a:p>
            <a:pPr algn="ctr" marL="0" indent="0" lvl="0">
              <a:lnSpc>
                <a:spcPts val="3500"/>
              </a:lnSpc>
              <a:spcBef>
                <a:spcPct val="0"/>
              </a:spcBef>
            </a:pPr>
            <a:r>
              <a:rPr lang="en-US" sz="2500">
                <a:solidFill>
                  <a:srgbClr val="FFFFFF"/>
                </a:solidFill>
                <a:latin typeface="Open Sans Bold"/>
              </a:rPr>
              <a:t>COSTA </a:t>
            </a:r>
          </a:p>
        </p:txBody>
      </p:sp>
      <p:sp>
        <p:nvSpPr>
          <p:cNvPr name="TextBox 44" id="44"/>
          <p:cNvSpPr txBox="true"/>
          <p:nvPr/>
        </p:nvSpPr>
        <p:spPr>
          <a:xfrm rot="0">
            <a:off x="1120107" y="830587"/>
            <a:ext cx="1455658" cy="297178"/>
          </a:xfrm>
          <a:prstGeom prst="rect">
            <a:avLst/>
          </a:prstGeom>
        </p:spPr>
        <p:txBody>
          <a:bodyPr anchor="t" rtlCol="false" tIns="0" lIns="0" bIns="0" rIns="0">
            <a:spAutoFit/>
          </a:bodyPr>
          <a:lstStyle/>
          <a:p>
            <a:pPr algn="ctr" marL="0" indent="0" lvl="0">
              <a:lnSpc>
                <a:spcPts val="2520"/>
              </a:lnSpc>
              <a:spcBef>
                <a:spcPct val="0"/>
              </a:spcBef>
            </a:pPr>
            <a:r>
              <a:rPr lang="en-US" sz="1800">
                <a:solidFill>
                  <a:srgbClr val="FFFFFF"/>
                </a:solidFill>
                <a:latin typeface="Open Sans Bold"/>
              </a:rPr>
              <a:t>INFORMALIA</a:t>
            </a:r>
          </a:p>
        </p:txBody>
      </p:sp>
      <p:sp>
        <p:nvSpPr>
          <p:cNvPr name="TextBox 45" id="45"/>
          <p:cNvSpPr txBox="true"/>
          <p:nvPr/>
        </p:nvSpPr>
        <p:spPr>
          <a:xfrm rot="0">
            <a:off x="405750" y="6330346"/>
            <a:ext cx="5489931" cy="3221003"/>
          </a:xfrm>
          <a:prstGeom prst="rect">
            <a:avLst/>
          </a:prstGeom>
        </p:spPr>
        <p:txBody>
          <a:bodyPr anchor="t" rtlCol="false" tIns="0" lIns="0" bIns="0" rIns="0">
            <a:spAutoFit/>
          </a:bodyPr>
          <a:lstStyle/>
          <a:p>
            <a:pPr>
              <a:lnSpc>
                <a:spcPts val="1310"/>
              </a:lnSpc>
            </a:pPr>
          </a:p>
          <a:p>
            <a:pPr>
              <a:lnSpc>
                <a:spcPts val="1572"/>
              </a:lnSpc>
            </a:pPr>
            <a:r>
              <a:rPr lang="en-US" sz="1200">
                <a:solidFill>
                  <a:srgbClr val="FFFFFF"/>
                </a:solidFill>
                <a:latin typeface="Raleway Bold"/>
              </a:rPr>
              <a:t>Sería interesante que esta actividad la realizaras en pareja.</a:t>
            </a:r>
          </a:p>
          <a:p>
            <a:pPr>
              <a:lnSpc>
                <a:spcPts val="1047"/>
              </a:lnSpc>
            </a:pPr>
          </a:p>
          <a:p>
            <a:pPr marL="259080" indent="-129540" lvl="1">
              <a:lnSpc>
                <a:spcPts val="1680"/>
              </a:lnSpc>
              <a:buFont typeface="Arial"/>
              <a:buChar char="•"/>
            </a:pPr>
            <a:r>
              <a:rPr lang="en-US" sz="1200">
                <a:solidFill>
                  <a:srgbClr val="FFFFFF"/>
                </a:solidFill>
                <a:latin typeface="Raleway Bold"/>
              </a:rPr>
              <a:t>Diseña una lista ordenada de números del 1 al 100 en una hoja de papel</a:t>
            </a:r>
          </a:p>
          <a:p>
            <a:pPr marL="259080" indent="-129540" lvl="1">
              <a:lnSpc>
                <a:spcPts val="1680"/>
              </a:lnSpc>
              <a:buFont typeface="Arial"/>
              <a:buChar char="•"/>
            </a:pPr>
            <a:r>
              <a:rPr lang="en-US" sz="1200">
                <a:solidFill>
                  <a:srgbClr val="FFFFFF"/>
                </a:solidFill>
                <a:latin typeface="Raleway Bold"/>
              </a:rPr>
              <a:t>En uno de los números de la lista hay un "tesoro" escondido, y su tarea es encontrar el número que oculta el tesoro.</a:t>
            </a:r>
          </a:p>
          <a:p>
            <a:pPr marL="259080" indent="-129540" lvl="1">
              <a:lnSpc>
                <a:spcPts val="1680"/>
              </a:lnSpc>
              <a:buFont typeface="Arial"/>
              <a:buChar char="•"/>
            </a:pPr>
            <a:r>
              <a:rPr lang="en-US" sz="1200">
                <a:solidFill>
                  <a:srgbClr val="FFFFFF"/>
                </a:solidFill>
                <a:latin typeface="Raleway Bold"/>
              </a:rPr>
              <a:t>Uno de vosotros o vosotras, el que vamos a llamar el Buscador va a elegir un número de la lista para posteriormente preguntar al otro, al que llamaremos el Consejero si el tesoro está en la mitad superior o inferior del conjunto de datos</a:t>
            </a:r>
          </a:p>
          <a:p>
            <a:pPr marL="259080" indent="-129540" lvl="1">
              <a:lnSpc>
                <a:spcPts val="1680"/>
              </a:lnSpc>
              <a:buFont typeface="Arial"/>
              <a:buChar char="•"/>
            </a:pPr>
            <a:r>
              <a:rPr lang="en-US" sz="1200">
                <a:solidFill>
                  <a:srgbClr val="FFFFFF"/>
                </a:solidFill>
                <a:latin typeface="Raleway Bold"/>
              </a:rPr>
              <a:t>Según la respuesta, el Buscador continuará dividiendo la mitad relevante del conjunto de datos y haciendo preguntas adicionales hasta encontrar el número que oculta el tesoro.</a:t>
            </a:r>
          </a:p>
          <a:p>
            <a:pPr marL="259080" indent="-129540" lvl="1">
              <a:lnSpc>
                <a:spcPts val="1680"/>
              </a:lnSpc>
              <a:buFont typeface="Arial"/>
              <a:buChar char="•"/>
            </a:pPr>
            <a:r>
              <a:rPr lang="en-US" sz="1200" spc="-26">
                <a:solidFill>
                  <a:srgbClr val="FFFFFF"/>
                </a:solidFill>
                <a:latin typeface="Raleway Bold"/>
              </a:rPr>
              <a:t>Para finalizar, reflexionareis sobre la eficiencia de la estrategia que habéis utilizado planteando posibles opciones de optimización de procesos.</a:t>
            </a:r>
          </a:p>
          <a:p>
            <a:pPr marL="0" indent="0" lvl="1">
              <a:lnSpc>
                <a:spcPts val="1572"/>
              </a:lnSpc>
            </a:pP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61785" y="4742182"/>
            <a:ext cx="7683569" cy="4822633"/>
            <a:chOff x="0" y="0"/>
            <a:chExt cx="3526543" cy="2213453"/>
          </a:xfrm>
        </p:grpSpPr>
        <p:sp>
          <p:nvSpPr>
            <p:cNvPr name="Freeform 3" id="3"/>
            <p:cNvSpPr/>
            <p:nvPr/>
          </p:nvSpPr>
          <p:spPr>
            <a:xfrm flipH="false" flipV="false" rot="0">
              <a:off x="0" y="0"/>
              <a:ext cx="3526543" cy="2213453"/>
            </a:xfrm>
            <a:custGeom>
              <a:avLst/>
              <a:gdLst/>
              <a:ahLst/>
              <a:cxnLst/>
              <a:rect r="r" b="b" t="t" l="l"/>
              <a:pathLst>
                <a:path h="2213453" w="3526543">
                  <a:moveTo>
                    <a:pt x="0" y="0"/>
                  </a:moveTo>
                  <a:lnTo>
                    <a:pt x="3526543" y="0"/>
                  </a:lnTo>
                  <a:lnTo>
                    <a:pt x="3526543" y="2213453"/>
                  </a:lnTo>
                  <a:lnTo>
                    <a:pt x="0" y="2213453"/>
                  </a:lnTo>
                  <a:close/>
                </a:path>
              </a:pathLst>
            </a:custGeom>
            <a:solidFill>
              <a:srgbClr val="E7191F"/>
            </a:solidFill>
            <a:ln w="19050" cap="sq">
              <a:solidFill>
                <a:srgbClr val="FFFFFF"/>
              </a:solidFill>
              <a:prstDash val="solid"/>
              <a:miter/>
            </a:ln>
          </p:spPr>
        </p:sp>
        <p:sp>
          <p:nvSpPr>
            <p:cNvPr name="TextBox 4" id="4"/>
            <p:cNvSpPr txBox="true"/>
            <p:nvPr/>
          </p:nvSpPr>
          <p:spPr>
            <a:xfrm>
              <a:off x="0" y="-28575"/>
              <a:ext cx="3526543" cy="2242028"/>
            </a:xfrm>
            <a:prstGeom prst="rect">
              <a:avLst/>
            </a:prstGeom>
          </p:spPr>
          <p:txBody>
            <a:bodyPr anchor="ctr" rtlCol="false" tIns="26030" lIns="26030" bIns="26030" rIns="26030"/>
            <a:lstStyle/>
            <a:p>
              <a:pPr algn="ctr">
                <a:lnSpc>
                  <a:spcPts val="1424"/>
                </a:lnSpc>
              </a:pPr>
            </a:p>
          </p:txBody>
        </p:sp>
      </p:grpSp>
      <p:sp>
        <p:nvSpPr>
          <p:cNvPr name="Freeform 5" id="5"/>
          <p:cNvSpPr/>
          <p:nvPr/>
        </p:nvSpPr>
        <p:spPr>
          <a:xfrm flipH="true" flipV="false" rot="0">
            <a:off x="0" y="-987432"/>
            <a:ext cx="7560000" cy="4882712"/>
          </a:xfrm>
          <a:custGeom>
            <a:avLst/>
            <a:gdLst/>
            <a:ahLst/>
            <a:cxnLst/>
            <a:rect r="r" b="b" t="t" l="l"/>
            <a:pathLst>
              <a:path h="4882712" w="7560000">
                <a:moveTo>
                  <a:pt x="7560000" y="0"/>
                </a:moveTo>
                <a:lnTo>
                  <a:pt x="0" y="0"/>
                </a:lnTo>
                <a:lnTo>
                  <a:pt x="0" y="4882712"/>
                </a:lnTo>
                <a:lnTo>
                  <a:pt x="7560000" y="4882712"/>
                </a:lnTo>
                <a:lnTo>
                  <a:pt x="7560000" y="0"/>
                </a:lnTo>
                <a:close/>
              </a:path>
            </a:pathLst>
          </a:custGeom>
          <a:blipFill>
            <a:blip r:embed="rId2"/>
            <a:stretch>
              <a:fillRect l="0" t="-27415" r="0" b="-27415"/>
            </a:stretch>
          </a:blipFill>
        </p:spPr>
      </p:sp>
      <p:grpSp>
        <p:nvGrpSpPr>
          <p:cNvPr name="Group 6" id="6"/>
          <p:cNvGrpSpPr/>
          <p:nvPr/>
        </p:nvGrpSpPr>
        <p:grpSpPr>
          <a:xfrm rot="0">
            <a:off x="0" y="3102110"/>
            <a:ext cx="7560000" cy="440891"/>
            <a:chOff x="0" y="0"/>
            <a:chExt cx="2709333" cy="158005"/>
          </a:xfrm>
        </p:grpSpPr>
        <p:sp>
          <p:nvSpPr>
            <p:cNvPr name="Freeform 7" id="7"/>
            <p:cNvSpPr/>
            <p:nvPr/>
          </p:nvSpPr>
          <p:spPr>
            <a:xfrm flipH="false" flipV="false" rot="0">
              <a:off x="0" y="0"/>
              <a:ext cx="2709333" cy="158005"/>
            </a:xfrm>
            <a:custGeom>
              <a:avLst/>
              <a:gdLst/>
              <a:ahLst/>
              <a:cxnLst/>
              <a:rect r="r" b="b" t="t" l="l"/>
              <a:pathLst>
                <a:path h="158005" w="2709333">
                  <a:moveTo>
                    <a:pt x="0" y="0"/>
                  </a:moveTo>
                  <a:lnTo>
                    <a:pt x="2709333" y="0"/>
                  </a:lnTo>
                  <a:lnTo>
                    <a:pt x="2709333" y="158005"/>
                  </a:lnTo>
                  <a:lnTo>
                    <a:pt x="0" y="158005"/>
                  </a:lnTo>
                  <a:close/>
                </a:path>
              </a:pathLst>
            </a:custGeom>
            <a:solidFill>
              <a:srgbClr val="E7191F"/>
            </a:solidFill>
          </p:spPr>
        </p:sp>
        <p:sp>
          <p:nvSpPr>
            <p:cNvPr name="TextBox 8" id="8"/>
            <p:cNvSpPr txBox="true"/>
            <p:nvPr/>
          </p:nvSpPr>
          <p:spPr>
            <a:xfrm>
              <a:off x="0" y="-38100"/>
              <a:ext cx="2709333" cy="196105"/>
            </a:xfrm>
            <a:prstGeom prst="rect">
              <a:avLst/>
            </a:prstGeom>
          </p:spPr>
          <p:txBody>
            <a:bodyPr anchor="ctr" rtlCol="false" tIns="50800" lIns="50800" bIns="50800" rIns="50800"/>
            <a:lstStyle/>
            <a:p>
              <a:pPr algn="ctr">
                <a:lnSpc>
                  <a:spcPts val="1800"/>
                </a:lnSpc>
              </a:pPr>
            </a:p>
          </p:txBody>
        </p:sp>
      </p:grpSp>
      <p:grpSp>
        <p:nvGrpSpPr>
          <p:cNvPr name="Group 9" id="9"/>
          <p:cNvGrpSpPr/>
          <p:nvPr/>
        </p:nvGrpSpPr>
        <p:grpSpPr>
          <a:xfrm rot="0">
            <a:off x="0" y="3543001"/>
            <a:ext cx="7560000" cy="1354495"/>
            <a:chOff x="0" y="0"/>
            <a:chExt cx="2709333" cy="485420"/>
          </a:xfrm>
        </p:grpSpPr>
        <p:sp>
          <p:nvSpPr>
            <p:cNvPr name="Freeform 10" id="10"/>
            <p:cNvSpPr/>
            <p:nvPr/>
          </p:nvSpPr>
          <p:spPr>
            <a:xfrm flipH="false" flipV="false" rot="0">
              <a:off x="0" y="0"/>
              <a:ext cx="2709333" cy="485420"/>
            </a:xfrm>
            <a:custGeom>
              <a:avLst/>
              <a:gdLst/>
              <a:ahLst/>
              <a:cxnLst/>
              <a:rect r="r" b="b" t="t" l="l"/>
              <a:pathLst>
                <a:path h="485420" w="2709333">
                  <a:moveTo>
                    <a:pt x="0" y="0"/>
                  </a:moveTo>
                  <a:lnTo>
                    <a:pt x="2709333" y="0"/>
                  </a:lnTo>
                  <a:lnTo>
                    <a:pt x="2709333" y="485420"/>
                  </a:lnTo>
                  <a:lnTo>
                    <a:pt x="0" y="485420"/>
                  </a:lnTo>
                  <a:close/>
                </a:path>
              </a:pathLst>
            </a:custGeom>
            <a:solidFill>
              <a:srgbClr val="FFB3B6"/>
            </a:solidFill>
          </p:spPr>
        </p:sp>
        <p:sp>
          <p:nvSpPr>
            <p:cNvPr name="TextBox 11" id="11"/>
            <p:cNvSpPr txBox="true"/>
            <p:nvPr/>
          </p:nvSpPr>
          <p:spPr>
            <a:xfrm>
              <a:off x="0" y="-38100"/>
              <a:ext cx="2709333" cy="523520"/>
            </a:xfrm>
            <a:prstGeom prst="rect">
              <a:avLst/>
            </a:prstGeom>
          </p:spPr>
          <p:txBody>
            <a:bodyPr anchor="ctr" rtlCol="false" tIns="50800" lIns="50800" bIns="50800" rIns="50800"/>
            <a:lstStyle/>
            <a:p>
              <a:pPr algn="ctr">
                <a:lnSpc>
                  <a:spcPts val="1800"/>
                </a:lnSpc>
              </a:pPr>
            </a:p>
          </p:txBody>
        </p:sp>
      </p:grpSp>
      <p:sp>
        <p:nvSpPr>
          <p:cNvPr name="Freeform 12" id="12"/>
          <p:cNvSpPr/>
          <p:nvPr/>
        </p:nvSpPr>
        <p:spPr>
          <a:xfrm flipH="false" flipV="false" rot="0">
            <a:off x="5540741" y="9716706"/>
            <a:ext cx="1624564" cy="771482"/>
          </a:xfrm>
          <a:custGeom>
            <a:avLst/>
            <a:gdLst/>
            <a:ahLst/>
            <a:cxnLst/>
            <a:rect r="r" b="b" t="t" l="l"/>
            <a:pathLst>
              <a:path h="771482" w="1624564">
                <a:moveTo>
                  <a:pt x="0" y="0"/>
                </a:moveTo>
                <a:lnTo>
                  <a:pt x="1624564" y="0"/>
                </a:lnTo>
                <a:lnTo>
                  <a:pt x="1624564" y="771482"/>
                </a:lnTo>
                <a:lnTo>
                  <a:pt x="0" y="771482"/>
                </a:lnTo>
                <a:lnTo>
                  <a:pt x="0" y="0"/>
                </a:lnTo>
                <a:close/>
              </a:path>
            </a:pathLst>
          </a:custGeom>
          <a:blipFill>
            <a:blip r:embed="rId3"/>
            <a:stretch>
              <a:fillRect l="0" t="0" r="0" b="0"/>
            </a:stretch>
          </a:blipFill>
        </p:spPr>
      </p:sp>
      <p:sp>
        <p:nvSpPr>
          <p:cNvPr name="Freeform 13" id="13"/>
          <p:cNvSpPr/>
          <p:nvPr/>
        </p:nvSpPr>
        <p:spPr>
          <a:xfrm flipH="false" flipV="false" rot="0">
            <a:off x="433569" y="9766431"/>
            <a:ext cx="1671166" cy="783359"/>
          </a:xfrm>
          <a:custGeom>
            <a:avLst/>
            <a:gdLst/>
            <a:ahLst/>
            <a:cxnLst/>
            <a:rect r="r" b="b" t="t" l="l"/>
            <a:pathLst>
              <a:path h="783359" w="1671166">
                <a:moveTo>
                  <a:pt x="0" y="0"/>
                </a:moveTo>
                <a:lnTo>
                  <a:pt x="1671166" y="0"/>
                </a:lnTo>
                <a:lnTo>
                  <a:pt x="1671166" y="783359"/>
                </a:lnTo>
                <a:lnTo>
                  <a:pt x="0" y="783359"/>
                </a:lnTo>
                <a:lnTo>
                  <a:pt x="0" y="0"/>
                </a:lnTo>
                <a:close/>
              </a:path>
            </a:pathLst>
          </a:custGeom>
          <a:blipFill>
            <a:blip r:embed="rId4"/>
            <a:stretch>
              <a:fillRect l="0" t="0" r="0" b="0"/>
            </a:stretch>
          </a:blipFill>
        </p:spPr>
      </p:sp>
      <p:grpSp>
        <p:nvGrpSpPr>
          <p:cNvPr name="Group 14" id="14"/>
          <p:cNvGrpSpPr/>
          <p:nvPr/>
        </p:nvGrpSpPr>
        <p:grpSpPr>
          <a:xfrm rot="0">
            <a:off x="1303020" y="439103"/>
            <a:ext cx="94298" cy="92392"/>
            <a:chOff x="0" y="0"/>
            <a:chExt cx="125730" cy="123190"/>
          </a:xfrm>
        </p:grpSpPr>
        <p:sp>
          <p:nvSpPr>
            <p:cNvPr name="Freeform 15" id="15"/>
            <p:cNvSpPr/>
            <p:nvPr/>
          </p:nvSpPr>
          <p:spPr>
            <a:xfrm flipH="false" flipV="false" rot="0">
              <a:off x="48260" y="48260"/>
              <a:ext cx="25400" cy="26670"/>
            </a:xfrm>
            <a:custGeom>
              <a:avLst/>
              <a:gdLst/>
              <a:ahLst/>
              <a:cxnLst/>
              <a:rect r="r" b="b" t="t" l="l"/>
              <a:pathLst>
                <a:path h="26670" w="25400">
                  <a:moveTo>
                    <a:pt x="25400" y="8890"/>
                  </a:moveTo>
                  <a:cubicBezTo>
                    <a:pt x="15240" y="26670"/>
                    <a:pt x="5080" y="22860"/>
                    <a:pt x="2540" y="19050"/>
                  </a:cubicBezTo>
                  <a:cubicBezTo>
                    <a:pt x="0" y="15240"/>
                    <a:pt x="2540" y="5080"/>
                    <a:pt x="6350" y="2540"/>
                  </a:cubicBezTo>
                  <a:cubicBezTo>
                    <a:pt x="8890" y="0"/>
                    <a:pt x="22860" y="3810"/>
                    <a:pt x="22860" y="3810"/>
                  </a:cubicBezTo>
                </a:path>
              </a:pathLst>
            </a:custGeom>
            <a:solidFill>
              <a:srgbClr val="0571D3"/>
            </a:solidFill>
            <a:ln cap="sq">
              <a:noFill/>
              <a:prstDash val="solid"/>
              <a:miter/>
            </a:ln>
          </p:spPr>
        </p:sp>
      </p:grpSp>
      <p:grpSp>
        <p:nvGrpSpPr>
          <p:cNvPr name="Group 16" id="16"/>
          <p:cNvGrpSpPr/>
          <p:nvPr/>
        </p:nvGrpSpPr>
        <p:grpSpPr>
          <a:xfrm rot="0">
            <a:off x="1691640" y="297180"/>
            <a:ext cx="821055" cy="284797"/>
            <a:chOff x="0" y="0"/>
            <a:chExt cx="1094740" cy="379730"/>
          </a:xfrm>
        </p:grpSpPr>
        <p:sp>
          <p:nvSpPr>
            <p:cNvPr name="Freeform 17" id="17"/>
            <p:cNvSpPr/>
            <p:nvPr/>
          </p:nvSpPr>
          <p:spPr>
            <a:xfrm flipH="false" flipV="false" rot="0">
              <a:off x="49530" y="45720"/>
              <a:ext cx="995680" cy="289560"/>
            </a:xfrm>
            <a:custGeom>
              <a:avLst/>
              <a:gdLst/>
              <a:ahLst/>
              <a:cxnLst/>
              <a:rect r="r" b="b" t="t" l="l"/>
              <a:pathLst>
                <a:path h="289560" w="995680">
                  <a:moveTo>
                    <a:pt x="189230" y="5080"/>
                  </a:moveTo>
                  <a:cubicBezTo>
                    <a:pt x="438150" y="26670"/>
                    <a:pt x="737870" y="0"/>
                    <a:pt x="797560" y="22860"/>
                  </a:cubicBezTo>
                  <a:cubicBezTo>
                    <a:pt x="812800" y="29210"/>
                    <a:pt x="820420" y="36830"/>
                    <a:pt x="824230" y="46990"/>
                  </a:cubicBezTo>
                  <a:cubicBezTo>
                    <a:pt x="826770" y="55880"/>
                    <a:pt x="824230" y="73660"/>
                    <a:pt x="819150" y="81280"/>
                  </a:cubicBezTo>
                  <a:cubicBezTo>
                    <a:pt x="815340" y="88900"/>
                    <a:pt x="810260" y="92710"/>
                    <a:pt x="797560" y="97790"/>
                  </a:cubicBezTo>
                  <a:cubicBezTo>
                    <a:pt x="751840" y="114300"/>
                    <a:pt x="575310" y="127000"/>
                    <a:pt x="457200" y="137160"/>
                  </a:cubicBezTo>
                  <a:cubicBezTo>
                    <a:pt x="332740" y="149860"/>
                    <a:pt x="118110" y="181610"/>
                    <a:pt x="67310" y="165100"/>
                  </a:cubicBezTo>
                  <a:cubicBezTo>
                    <a:pt x="53340" y="160020"/>
                    <a:pt x="46990" y="153670"/>
                    <a:pt x="44450" y="144780"/>
                  </a:cubicBezTo>
                  <a:cubicBezTo>
                    <a:pt x="40640" y="135890"/>
                    <a:pt x="40640" y="120650"/>
                    <a:pt x="46990" y="113030"/>
                  </a:cubicBezTo>
                  <a:cubicBezTo>
                    <a:pt x="57150" y="101600"/>
                    <a:pt x="80010" y="100330"/>
                    <a:pt x="115570" y="97790"/>
                  </a:cubicBezTo>
                  <a:cubicBezTo>
                    <a:pt x="229870" y="87630"/>
                    <a:pt x="779780" y="113030"/>
                    <a:pt x="862330" y="135890"/>
                  </a:cubicBezTo>
                  <a:cubicBezTo>
                    <a:pt x="880110" y="140970"/>
                    <a:pt x="886460" y="143510"/>
                    <a:pt x="891540" y="152400"/>
                  </a:cubicBezTo>
                  <a:cubicBezTo>
                    <a:pt x="897890" y="160020"/>
                    <a:pt x="900430" y="176530"/>
                    <a:pt x="895350" y="185420"/>
                  </a:cubicBezTo>
                  <a:cubicBezTo>
                    <a:pt x="891540" y="195580"/>
                    <a:pt x="881380" y="203200"/>
                    <a:pt x="862330" y="208280"/>
                  </a:cubicBezTo>
                  <a:cubicBezTo>
                    <a:pt x="802640" y="226060"/>
                    <a:pt x="506730" y="231140"/>
                    <a:pt x="459740" y="203200"/>
                  </a:cubicBezTo>
                  <a:cubicBezTo>
                    <a:pt x="444500" y="194310"/>
                    <a:pt x="440690" y="179070"/>
                    <a:pt x="441960" y="168910"/>
                  </a:cubicBezTo>
                  <a:cubicBezTo>
                    <a:pt x="441960" y="158750"/>
                    <a:pt x="448310" y="149860"/>
                    <a:pt x="459740" y="142240"/>
                  </a:cubicBezTo>
                  <a:cubicBezTo>
                    <a:pt x="490220" y="120650"/>
                    <a:pt x="603250" y="92710"/>
                    <a:pt x="673100" y="85090"/>
                  </a:cubicBezTo>
                  <a:cubicBezTo>
                    <a:pt x="739140" y="77470"/>
                    <a:pt x="838200" y="71120"/>
                    <a:pt x="868680" y="90170"/>
                  </a:cubicBezTo>
                  <a:cubicBezTo>
                    <a:pt x="882650" y="99060"/>
                    <a:pt x="890270" y="118110"/>
                    <a:pt x="887730" y="129540"/>
                  </a:cubicBezTo>
                  <a:cubicBezTo>
                    <a:pt x="886460" y="142240"/>
                    <a:pt x="873760" y="154940"/>
                    <a:pt x="858520" y="162560"/>
                  </a:cubicBezTo>
                  <a:cubicBezTo>
                    <a:pt x="830580" y="175260"/>
                    <a:pt x="783590" y="163830"/>
                    <a:pt x="723900" y="172720"/>
                  </a:cubicBezTo>
                  <a:cubicBezTo>
                    <a:pt x="607060" y="189230"/>
                    <a:pt x="327660" y="270510"/>
                    <a:pt x="203200" y="281940"/>
                  </a:cubicBezTo>
                  <a:cubicBezTo>
                    <a:pt x="135890" y="288290"/>
                    <a:pt x="81280" y="289560"/>
                    <a:pt x="45720" y="278130"/>
                  </a:cubicBezTo>
                  <a:cubicBezTo>
                    <a:pt x="26670" y="273050"/>
                    <a:pt x="11430" y="262890"/>
                    <a:pt x="5080" y="250190"/>
                  </a:cubicBezTo>
                  <a:cubicBezTo>
                    <a:pt x="0" y="240030"/>
                    <a:pt x="0" y="224790"/>
                    <a:pt x="6350" y="213360"/>
                  </a:cubicBezTo>
                  <a:cubicBezTo>
                    <a:pt x="19050" y="194310"/>
                    <a:pt x="55880" y="177800"/>
                    <a:pt x="95250" y="163830"/>
                  </a:cubicBezTo>
                  <a:cubicBezTo>
                    <a:pt x="163830" y="138430"/>
                    <a:pt x="346710" y="102870"/>
                    <a:pt x="394970" y="106680"/>
                  </a:cubicBezTo>
                  <a:cubicBezTo>
                    <a:pt x="411480" y="107950"/>
                    <a:pt x="420370" y="111760"/>
                    <a:pt x="426720" y="118110"/>
                  </a:cubicBezTo>
                  <a:cubicBezTo>
                    <a:pt x="433070" y="123190"/>
                    <a:pt x="438150" y="133350"/>
                    <a:pt x="436880" y="140970"/>
                  </a:cubicBezTo>
                  <a:cubicBezTo>
                    <a:pt x="434340" y="152400"/>
                    <a:pt x="422910" y="171450"/>
                    <a:pt x="405130" y="177800"/>
                  </a:cubicBezTo>
                  <a:cubicBezTo>
                    <a:pt x="369570" y="190500"/>
                    <a:pt x="270510" y="158750"/>
                    <a:pt x="208280" y="142240"/>
                  </a:cubicBezTo>
                  <a:cubicBezTo>
                    <a:pt x="151130" y="125730"/>
                    <a:pt x="69850" y="105410"/>
                    <a:pt x="48260" y="81280"/>
                  </a:cubicBezTo>
                  <a:cubicBezTo>
                    <a:pt x="38100" y="71120"/>
                    <a:pt x="34290" y="58420"/>
                    <a:pt x="36830" y="48260"/>
                  </a:cubicBezTo>
                  <a:cubicBezTo>
                    <a:pt x="39370" y="36830"/>
                    <a:pt x="49530" y="22860"/>
                    <a:pt x="67310" y="17780"/>
                  </a:cubicBezTo>
                  <a:cubicBezTo>
                    <a:pt x="110490" y="3810"/>
                    <a:pt x="231140" y="63500"/>
                    <a:pt x="341630" y="76200"/>
                  </a:cubicBezTo>
                  <a:cubicBezTo>
                    <a:pt x="502920" y="95250"/>
                    <a:pt x="863600" y="77470"/>
                    <a:pt x="943610" y="91440"/>
                  </a:cubicBezTo>
                  <a:cubicBezTo>
                    <a:pt x="965200" y="93980"/>
                    <a:pt x="974090" y="95250"/>
                    <a:pt x="982980" y="104140"/>
                  </a:cubicBezTo>
                  <a:cubicBezTo>
                    <a:pt x="990600" y="111760"/>
                    <a:pt x="995680" y="129540"/>
                    <a:pt x="991870" y="140970"/>
                  </a:cubicBezTo>
                  <a:cubicBezTo>
                    <a:pt x="985520" y="158750"/>
                    <a:pt x="952500" y="175260"/>
                    <a:pt x="922020" y="189230"/>
                  </a:cubicBezTo>
                  <a:cubicBezTo>
                    <a:pt x="878840" y="209550"/>
                    <a:pt x="808990" y="227330"/>
                    <a:pt x="750570" y="233680"/>
                  </a:cubicBezTo>
                  <a:cubicBezTo>
                    <a:pt x="693420" y="241300"/>
                    <a:pt x="608330" y="250190"/>
                    <a:pt x="576580" y="233680"/>
                  </a:cubicBezTo>
                  <a:cubicBezTo>
                    <a:pt x="560070" y="226060"/>
                    <a:pt x="548640" y="207010"/>
                    <a:pt x="549910" y="194310"/>
                  </a:cubicBezTo>
                  <a:cubicBezTo>
                    <a:pt x="551180" y="181610"/>
                    <a:pt x="568960" y="161290"/>
                    <a:pt x="581660" y="157480"/>
                  </a:cubicBezTo>
                  <a:cubicBezTo>
                    <a:pt x="591820" y="154940"/>
                    <a:pt x="609600" y="160020"/>
                    <a:pt x="617220" y="167640"/>
                  </a:cubicBezTo>
                  <a:cubicBezTo>
                    <a:pt x="624840" y="175260"/>
                    <a:pt x="629920" y="193040"/>
                    <a:pt x="628650" y="203200"/>
                  </a:cubicBezTo>
                  <a:cubicBezTo>
                    <a:pt x="628650" y="212090"/>
                    <a:pt x="623570" y="219710"/>
                    <a:pt x="617220" y="226060"/>
                  </a:cubicBezTo>
                  <a:cubicBezTo>
                    <a:pt x="609600" y="232410"/>
                    <a:pt x="591820" y="238760"/>
                    <a:pt x="581660" y="234950"/>
                  </a:cubicBezTo>
                  <a:cubicBezTo>
                    <a:pt x="568960" y="231140"/>
                    <a:pt x="551180" y="212090"/>
                    <a:pt x="549910" y="198120"/>
                  </a:cubicBezTo>
                  <a:cubicBezTo>
                    <a:pt x="548640" y="185420"/>
                    <a:pt x="560070" y="167640"/>
                    <a:pt x="576580" y="158750"/>
                  </a:cubicBezTo>
                  <a:cubicBezTo>
                    <a:pt x="614680" y="138430"/>
                    <a:pt x="737870" y="167640"/>
                    <a:pt x="808990" y="156210"/>
                  </a:cubicBezTo>
                  <a:cubicBezTo>
                    <a:pt x="869950" y="144780"/>
                    <a:pt x="948690" y="88900"/>
                    <a:pt x="975360" y="99060"/>
                  </a:cubicBezTo>
                  <a:cubicBezTo>
                    <a:pt x="988060" y="104140"/>
                    <a:pt x="995680" y="123190"/>
                    <a:pt x="993140" y="133350"/>
                  </a:cubicBezTo>
                  <a:cubicBezTo>
                    <a:pt x="991870" y="144780"/>
                    <a:pt x="980440" y="154940"/>
                    <a:pt x="960120" y="162560"/>
                  </a:cubicBezTo>
                  <a:cubicBezTo>
                    <a:pt x="882650" y="190500"/>
                    <a:pt x="487680" y="162560"/>
                    <a:pt x="334010" y="148590"/>
                  </a:cubicBezTo>
                  <a:cubicBezTo>
                    <a:pt x="243840" y="139700"/>
                    <a:pt x="170180" y="128270"/>
                    <a:pt x="120650" y="114300"/>
                  </a:cubicBezTo>
                  <a:cubicBezTo>
                    <a:pt x="91440" y="105410"/>
                    <a:pt x="68580" y="100330"/>
                    <a:pt x="54610" y="87630"/>
                  </a:cubicBezTo>
                  <a:cubicBezTo>
                    <a:pt x="44450" y="77470"/>
                    <a:pt x="34290" y="59690"/>
                    <a:pt x="36830" y="48260"/>
                  </a:cubicBezTo>
                  <a:cubicBezTo>
                    <a:pt x="39370" y="36830"/>
                    <a:pt x="50800" y="21590"/>
                    <a:pt x="67310" y="17780"/>
                  </a:cubicBezTo>
                  <a:cubicBezTo>
                    <a:pt x="97790" y="10160"/>
                    <a:pt x="168910" y="57150"/>
                    <a:pt x="223520" y="72390"/>
                  </a:cubicBezTo>
                  <a:cubicBezTo>
                    <a:pt x="283210" y="87630"/>
                    <a:pt x="381000" y="86360"/>
                    <a:pt x="412750" y="107950"/>
                  </a:cubicBezTo>
                  <a:cubicBezTo>
                    <a:pt x="427990" y="119380"/>
                    <a:pt x="436880" y="138430"/>
                    <a:pt x="435610" y="149860"/>
                  </a:cubicBezTo>
                  <a:cubicBezTo>
                    <a:pt x="434340" y="160020"/>
                    <a:pt x="427990" y="167640"/>
                    <a:pt x="414020" y="175260"/>
                  </a:cubicBezTo>
                  <a:cubicBezTo>
                    <a:pt x="369570" y="201930"/>
                    <a:pt x="137160" y="223520"/>
                    <a:pt x="78740" y="246380"/>
                  </a:cubicBezTo>
                  <a:cubicBezTo>
                    <a:pt x="55880" y="255270"/>
                    <a:pt x="46990" y="273050"/>
                    <a:pt x="34290" y="273050"/>
                  </a:cubicBezTo>
                  <a:cubicBezTo>
                    <a:pt x="25400" y="273050"/>
                    <a:pt x="16510" y="265430"/>
                    <a:pt x="10160" y="259080"/>
                  </a:cubicBezTo>
                  <a:cubicBezTo>
                    <a:pt x="5080" y="251460"/>
                    <a:pt x="0" y="241300"/>
                    <a:pt x="1270" y="232410"/>
                  </a:cubicBezTo>
                  <a:cubicBezTo>
                    <a:pt x="3810" y="220980"/>
                    <a:pt x="11430" y="204470"/>
                    <a:pt x="29210" y="195580"/>
                  </a:cubicBezTo>
                  <a:cubicBezTo>
                    <a:pt x="68580" y="176530"/>
                    <a:pt x="186690" y="209550"/>
                    <a:pt x="285750" y="199390"/>
                  </a:cubicBezTo>
                  <a:cubicBezTo>
                    <a:pt x="424180" y="184150"/>
                    <a:pt x="675640" y="99060"/>
                    <a:pt x="777240" y="90170"/>
                  </a:cubicBezTo>
                  <a:cubicBezTo>
                    <a:pt x="822960" y="86360"/>
                    <a:pt x="859790" y="82550"/>
                    <a:pt x="876300" y="95250"/>
                  </a:cubicBezTo>
                  <a:cubicBezTo>
                    <a:pt x="886460" y="104140"/>
                    <a:pt x="890270" y="127000"/>
                    <a:pt x="886460" y="138430"/>
                  </a:cubicBezTo>
                  <a:cubicBezTo>
                    <a:pt x="882650" y="148590"/>
                    <a:pt x="872490" y="157480"/>
                    <a:pt x="858520" y="162560"/>
                  </a:cubicBezTo>
                  <a:cubicBezTo>
                    <a:pt x="829310" y="171450"/>
                    <a:pt x="759460" y="148590"/>
                    <a:pt x="703580" y="153670"/>
                  </a:cubicBezTo>
                  <a:cubicBezTo>
                    <a:pt x="635000" y="160020"/>
                    <a:pt x="511810" y="209550"/>
                    <a:pt x="474980" y="207010"/>
                  </a:cubicBezTo>
                  <a:cubicBezTo>
                    <a:pt x="463550" y="205740"/>
                    <a:pt x="458470" y="204470"/>
                    <a:pt x="452120" y="198120"/>
                  </a:cubicBezTo>
                  <a:cubicBezTo>
                    <a:pt x="445770" y="190500"/>
                    <a:pt x="439420" y="170180"/>
                    <a:pt x="443230" y="160020"/>
                  </a:cubicBezTo>
                  <a:cubicBezTo>
                    <a:pt x="447040" y="149860"/>
                    <a:pt x="457200" y="143510"/>
                    <a:pt x="474980" y="138430"/>
                  </a:cubicBezTo>
                  <a:cubicBezTo>
                    <a:pt x="533400" y="120650"/>
                    <a:pt x="819150" y="116840"/>
                    <a:pt x="871220" y="137160"/>
                  </a:cubicBezTo>
                  <a:cubicBezTo>
                    <a:pt x="886460" y="143510"/>
                    <a:pt x="892810" y="149860"/>
                    <a:pt x="896620" y="160020"/>
                  </a:cubicBezTo>
                  <a:cubicBezTo>
                    <a:pt x="899160" y="168910"/>
                    <a:pt x="897890" y="185420"/>
                    <a:pt x="891540" y="193040"/>
                  </a:cubicBezTo>
                  <a:cubicBezTo>
                    <a:pt x="886460" y="201930"/>
                    <a:pt x="876300" y="205740"/>
                    <a:pt x="862330" y="208280"/>
                  </a:cubicBezTo>
                  <a:cubicBezTo>
                    <a:pt x="834390" y="214630"/>
                    <a:pt x="784860" y="208280"/>
                    <a:pt x="731520" y="205740"/>
                  </a:cubicBezTo>
                  <a:cubicBezTo>
                    <a:pt x="646430" y="200660"/>
                    <a:pt x="510540" y="181610"/>
                    <a:pt x="400050" y="175260"/>
                  </a:cubicBezTo>
                  <a:cubicBezTo>
                    <a:pt x="288290" y="167640"/>
                    <a:pt x="114300" y="190500"/>
                    <a:pt x="67310" y="165100"/>
                  </a:cubicBezTo>
                  <a:cubicBezTo>
                    <a:pt x="50800" y="156210"/>
                    <a:pt x="40640" y="139700"/>
                    <a:pt x="41910" y="128270"/>
                  </a:cubicBezTo>
                  <a:cubicBezTo>
                    <a:pt x="43180" y="116840"/>
                    <a:pt x="58420" y="105410"/>
                    <a:pt x="74930" y="97790"/>
                  </a:cubicBezTo>
                  <a:cubicBezTo>
                    <a:pt x="109220" y="85090"/>
                    <a:pt x="176530" y="100330"/>
                    <a:pt x="250190" y="95250"/>
                  </a:cubicBezTo>
                  <a:cubicBezTo>
                    <a:pt x="379730" y="85090"/>
                    <a:pt x="718820" y="10160"/>
                    <a:pt x="787400" y="21590"/>
                  </a:cubicBezTo>
                  <a:cubicBezTo>
                    <a:pt x="805180" y="25400"/>
                    <a:pt x="814070" y="29210"/>
                    <a:pt x="819150" y="38100"/>
                  </a:cubicBezTo>
                  <a:cubicBezTo>
                    <a:pt x="825500" y="48260"/>
                    <a:pt x="825500" y="71120"/>
                    <a:pt x="819150" y="81280"/>
                  </a:cubicBezTo>
                  <a:cubicBezTo>
                    <a:pt x="814070" y="91440"/>
                    <a:pt x="805180" y="93980"/>
                    <a:pt x="787400" y="97790"/>
                  </a:cubicBezTo>
                  <a:cubicBezTo>
                    <a:pt x="720090" y="114300"/>
                    <a:pt x="382270" y="105410"/>
                    <a:pt x="271780" y="93980"/>
                  </a:cubicBezTo>
                  <a:cubicBezTo>
                    <a:pt x="218440" y="88900"/>
                    <a:pt x="172720" y="87630"/>
                    <a:pt x="156210" y="69850"/>
                  </a:cubicBezTo>
                  <a:cubicBezTo>
                    <a:pt x="146050" y="59690"/>
                    <a:pt x="144780" y="36830"/>
                    <a:pt x="149860" y="26670"/>
                  </a:cubicBezTo>
                  <a:cubicBezTo>
                    <a:pt x="156210" y="15240"/>
                    <a:pt x="189230" y="5080"/>
                    <a:pt x="189230" y="5080"/>
                  </a:cubicBezTo>
                </a:path>
              </a:pathLst>
            </a:custGeom>
            <a:solidFill>
              <a:srgbClr val="E7191F"/>
            </a:solidFill>
            <a:ln cap="sq">
              <a:noFill/>
              <a:prstDash val="solid"/>
              <a:miter/>
            </a:ln>
          </p:spPr>
        </p:sp>
      </p:grpSp>
      <p:grpSp>
        <p:nvGrpSpPr>
          <p:cNvPr name="Group 18" id="18"/>
          <p:cNvGrpSpPr/>
          <p:nvPr/>
        </p:nvGrpSpPr>
        <p:grpSpPr>
          <a:xfrm rot="0">
            <a:off x="1189673" y="854393"/>
            <a:ext cx="1302068" cy="301942"/>
            <a:chOff x="0" y="0"/>
            <a:chExt cx="1736090" cy="402590"/>
          </a:xfrm>
        </p:grpSpPr>
        <p:sp>
          <p:nvSpPr>
            <p:cNvPr name="Freeform 19" id="19"/>
            <p:cNvSpPr/>
            <p:nvPr/>
          </p:nvSpPr>
          <p:spPr>
            <a:xfrm flipH="false" flipV="false" rot="0">
              <a:off x="50800" y="40640"/>
              <a:ext cx="1635760" cy="320040"/>
            </a:xfrm>
            <a:custGeom>
              <a:avLst/>
              <a:gdLst/>
              <a:ahLst/>
              <a:cxnLst/>
              <a:rect r="r" b="b" t="t" l="l"/>
              <a:pathLst>
                <a:path h="320040" w="1635760">
                  <a:moveTo>
                    <a:pt x="73660" y="62230"/>
                  </a:moveTo>
                  <a:cubicBezTo>
                    <a:pt x="1440180" y="60960"/>
                    <a:pt x="1535430" y="22860"/>
                    <a:pt x="1583690" y="24130"/>
                  </a:cubicBezTo>
                  <a:cubicBezTo>
                    <a:pt x="1601470" y="24130"/>
                    <a:pt x="1611630" y="26670"/>
                    <a:pt x="1620520" y="33020"/>
                  </a:cubicBezTo>
                  <a:cubicBezTo>
                    <a:pt x="1628140" y="39370"/>
                    <a:pt x="1633220" y="49530"/>
                    <a:pt x="1634490" y="59690"/>
                  </a:cubicBezTo>
                  <a:cubicBezTo>
                    <a:pt x="1634490" y="69850"/>
                    <a:pt x="1630680" y="88900"/>
                    <a:pt x="1620520" y="95250"/>
                  </a:cubicBezTo>
                  <a:cubicBezTo>
                    <a:pt x="1607820" y="102870"/>
                    <a:pt x="1591310" y="87630"/>
                    <a:pt x="1558290" y="86360"/>
                  </a:cubicBezTo>
                  <a:cubicBezTo>
                    <a:pt x="1421130" y="77470"/>
                    <a:pt x="753110" y="81280"/>
                    <a:pt x="506730" y="102870"/>
                  </a:cubicBezTo>
                  <a:cubicBezTo>
                    <a:pt x="370840" y="114300"/>
                    <a:pt x="269240" y="135890"/>
                    <a:pt x="194310" y="151130"/>
                  </a:cubicBezTo>
                  <a:cubicBezTo>
                    <a:pt x="151130" y="160020"/>
                    <a:pt x="93980" y="167640"/>
                    <a:pt x="93980" y="175260"/>
                  </a:cubicBezTo>
                  <a:cubicBezTo>
                    <a:pt x="93980" y="180340"/>
                    <a:pt x="130810" y="187960"/>
                    <a:pt x="154940" y="191770"/>
                  </a:cubicBezTo>
                  <a:cubicBezTo>
                    <a:pt x="189230" y="195580"/>
                    <a:pt x="227330" y="196850"/>
                    <a:pt x="278130" y="191770"/>
                  </a:cubicBezTo>
                  <a:cubicBezTo>
                    <a:pt x="363220" y="182880"/>
                    <a:pt x="521970" y="133350"/>
                    <a:pt x="617220" y="123190"/>
                  </a:cubicBezTo>
                  <a:cubicBezTo>
                    <a:pt x="687070" y="115570"/>
                    <a:pt x="765810" y="105410"/>
                    <a:pt x="798830" y="120650"/>
                  </a:cubicBezTo>
                  <a:cubicBezTo>
                    <a:pt x="814070" y="127000"/>
                    <a:pt x="825500" y="140970"/>
                    <a:pt x="826770" y="152400"/>
                  </a:cubicBezTo>
                  <a:cubicBezTo>
                    <a:pt x="828040" y="165100"/>
                    <a:pt x="820420" y="180340"/>
                    <a:pt x="806450" y="191770"/>
                  </a:cubicBezTo>
                  <a:cubicBezTo>
                    <a:pt x="778510" y="214630"/>
                    <a:pt x="675640" y="231140"/>
                    <a:pt x="626110" y="240030"/>
                  </a:cubicBezTo>
                  <a:cubicBezTo>
                    <a:pt x="593090" y="246380"/>
                    <a:pt x="575310" y="245110"/>
                    <a:pt x="539750" y="247650"/>
                  </a:cubicBezTo>
                  <a:cubicBezTo>
                    <a:pt x="478790" y="251460"/>
                    <a:pt x="365760" y="265430"/>
                    <a:pt x="295910" y="255270"/>
                  </a:cubicBezTo>
                  <a:cubicBezTo>
                    <a:pt x="241300" y="247650"/>
                    <a:pt x="173990" y="228600"/>
                    <a:pt x="151130" y="207010"/>
                  </a:cubicBezTo>
                  <a:cubicBezTo>
                    <a:pt x="139700" y="195580"/>
                    <a:pt x="134620" y="179070"/>
                    <a:pt x="137160" y="167640"/>
                  </a:cubicBezTo>
                  <a:cubicBezTo>
                    <a:pt x="138430" y="157480"/>
                    <a:pt x="146050" y="148590"/>
                    <a:pt x="160020" y="140970"/>
                  </a:cubicBezTo>
                  <a:cubicBezTo>
                    <a:pt x="198120" y="121920"/>
                    <a:pt x="410210" y="107950"/>
                    <a:pt x="412750" y="118110"/>
                  </a:cubicBezTo>
                  <a:cubicBezTo>
                    <a:pt x="414020" y="123190"/>
                    <a:pt x="388620" y="140970"/>
                    <a:pt x="370840" y="140970"/>
                  </a:cubicBezTo>
                  <a:cubicBezTo>
                    <a:pt x="342900" y="143510"/>
                    <a:pt x="260350" y="92710"/>
                    <a:pt x="259080" y="95250"/>
                  </a:cubicBezTo>
                  <a:cubicBezTo>
                    <a:pt x="257810" y="96520"/>
                    <a:pt x="275590" y="111760"/>
                    <a:pt x="290830" y="116840"/>
                  </a:cubicBezTo>
                  <a:cubicBezTo>
                    <a:pt x="320040" y="129540"/>
                    <a:pt x="367030" y="137160"/>
                    <a:pt x="431800" y="140970"/>
                  </a:cubicBezTo>
                  <a:cubicBezTo>
                    <a:pt x="571500" y="148590"/>
                    <a:pt x="904240" y="111760"/>
                    <a:pt x="1104900" y="109220"/>
                  </a:cubicBezTo>
                  <a:cubicBezTo>
                    <a:pt x="1266190" y="106680"/>
                    <a:pt x="1483360" y="97790"/>
                    <a:pt x="1541780" y="118110"/>
                  </a:cubicBezTo>
                  <a:cubicBezTo>
                    <a:pt x="1559560" y="124460"/>
                    <a:pt x="1567180" y="132080"/>
                    <a:pt x="1572260" y="142240"/>
                  </a:cubicBezTo>
                  <a:cubicBezTo>
                    <a:pt x="1576070" y="151130"/>
                    <a:pt x="1577340" y="162560"/>
                    <a:pt x="1573530" y="171450"/>
                  </a:cubicBezTo>
                  <a:cubicBezTo>
                    <a:pt x="1569720" y="181610"/>
                    <a:pt x="1563370" y="190500"/>
                    <a:pt x="1546860" y="198120"/>
                  </a:cubicBezTo>
                  <a:cubicBezTo>
                    <a:pt x="1480820" y="224790"/>
                    <a:pt x="1164590" y="173990"/>
                    <a:pt x="998220" y="195580"/>
                  </a:cubicBezTo>
                  <a:cubicBezTo>
                    <a:pt x="854710" y="213360"/>
                    <a:pt x="720090" y="283210"/>
                    <a:pt x="603250" y="300990"/>
                  </a:cubicBezTo>
                  <a:cubicBezTo>
                    <a:pt x="513080" y="314960"/>
                    <a:pt x="401320" y="320040"/>
                    <a:pt x="358140" y="311150"/>
                  </a:cubicBezTo>
                  <a:cubicBezTo>
                    <a:pt x="340360" y="307340"/>
                    <a:pt x="330200" y="302260"/>
                    <a:pt x="323850" y="293370"/>
                  </a:cubicBezTo>
                  <a:cubicBezTo>
                    <a:pt x="317500" y="281940"/>
                    <a:pt x="318770" y="254000"/>
                    <a:pt x="326390" y="243840"/>
                  </a:cubicBezTo>
                  <a:cubicBezTo>
                    <a:pt x="334010" y="233680"/>
                    <a:pt x="350520" y="227330"/>
                    <a:pt x="361950" y="229870"/>
                  </a:cubicBezTo>
                  <a:cubicBezTo>
                    <a:pt x="374650" y="232410"/>
                    <a:pt x="396240" y="250190"/>
                    <a:pt x="397510" y="262890"/>
                  </a:cubicBezTo>
                  <a:cubicBezTo>
                    <a:pt x="400050" y="275590"/>
                    <a:pt x="386080" y="300990"/>
                    <a:pt x="374650" y="307340"/>
                  </a:cubicBezTo>
                  <a:cubicBezTo>
                    <a:pt x="364490" y="312420"/>
                    <a:pt x="346710" y="311150"/>
                    <a:pt x="336550" y="304800"/>
                  </a:cubicBezTo>
                  <a:cubicBezTo>
                    <a:pt x="327660" y="298450"/>
                    <a:pt x="316230" y="283210"/>
                    <a:pt x="317500" y="271780"/>
                  </a:cubicBezTo>
                  <a:cubicBezTo>
                    <a:pt x="317500" y="259080"/>
                    <a:pt x="326390" y="241300"/>
                    <a:pt x="344170" y="231140"/>
                  </a:cubicBezTo>
                  <a:cubicBezTo>
                    <a:pt x="384810" y="209550"/>
                    <a:pt x="502920" y="233680"/>
                    <a:pt x="594360" y="220980"/>
                  </a:cubicBezTo>
                  <a:cubicBezTo>
                    <a:pt x="713740" y="203200"/>
                    <a:pt x="852170" y="138430"/>
                    <a:pt x="996950" y="119380"/>
                  </a:cubicBezTo>
                  <a:cubicBezTo>
                    <a:pt x="1162050" y="99060"/>
                    <a:pt x="1456690" y="96520"/>
                    <a:pt x="1531620" y="118110"/>
                  </a:cubicBezTo>
                  <a:cubicBezTo>
                    <a:pt x="1554480" y="124460"/>
                    <a:pt x="1567180" y="130810"/>
                    <a:pt x="1572260" y="142240"/>
                  </a:cubicBezTo>
                  <a:cubicBezTo>
                    <a:pt x="1577340" y="153670"/>
                    <a:pt x="1572260" y="177800"/>
                    <a:pt x="1563370" y="187960"/>
                  </a:cubicBezTo>
                  <a:cubicBezTo>
                    <a:pt x="1551940" y="200660"/>
                    <a:pt x="1532890" y="201930"/>
                    <a:pt x="1502410" y="205740"/>
                  </a:cubicBezTo>
                  <a:cubicBezTo>
                    <a:pt x="1416050" y="215900"/>
                    <a:pt x="1154430" y="171450"/>
                    <a:pt x="988060" y="175260"/>
                  </a:cubicBezTo>
                  <a:cubicBezTo>
                    <a:pt x="829310" y="177800"/>
                    <a:pt x="635000" y="214630"/>
                    <a:pt x="525780" y="219710"/>
                  </a:cubicBezTo>
                  <a:cubicBezTo>
                    <a:pt x="464820" y="222250"/>
                    <a:pt x="429260" y="222250"/>
                    <a:pt x="383540" y="217170"/>
                  </a:cubicBezTo>
                  <a:cubicBezTo>
                    <a:pt x="340360" y="212090"/>
                    <a:pt x="292100" y="205740"/>
                    <a:pt x="257810" y="191770"/>
                  </a:cubicBezTo>
                  <a:cubicBezTo>
                    <a:pt x="229870" y="179070"/>
                    <a:pt x="200660" y="166370"/>
                    <a:pt x="187960" y="143510"/>
                  </a:cubicBezTo>
                  <a:cubicBezTo>
                    <a:pt x="173990" y="119380"/>
                    <a:pt x="172720" y="72390"/>
                    <a:pt x="182880" y="49530"/>
                  </a:cubicBezTo>
                  <a:cubicBezTo>
                    <a:pt x="190500" y="33020"/>
                    <a:pt x="208280" y="20320"/>
                    <a:pt x="224790" y="15240"/>
                  </a:cubicBezTo>
                  <a:cubicBezTo>
                    <a:pt x="240030" y="10160"/>
                    <a:pt x="255270" y="13970"/>
                    <a:pt x="275590" y="19050"/>
                  </a:cubicBezTo>
                  <a:cubicBezTo>
                    <a:pt x="312420" y="26670"/>
                    <a:pt x="383540" y="57150"/>
                    <a:pt x="416560" y="76200"/>
                  </a:cubicBezTo>
                  <a:cubicBezTo>
                    <a:pt x="435610" y="88900"/>
                    <a:pt x="450850" y="99060"/>
                    <a:pt x="458470" y="113030"/>
                  </a:cubicBezTo>
                  <a:cubicBezTo>
                    <a:pt x="466090" y="125730"/>
                    <a:pt x="471170" y="142240"/>
                    <a:pt x="466090" y="154940"/>
                  </a:cubicBezTo>
                  <a:cubicBezTo>
                    <a:pt x="461010" y="171450"/>
                    <a:pt x="440690" y="186690"/>
                    <a:pt x="414020" y="196850"/>
                  </a:cubicBezTo>
                  <a:cubicBezTo>
                    <a:pt x="361950" y="215900"/>
                    <a:pt x="198120" y="229870"/>
                    <a:pt x="160020" y="210820"/>
                  </a:cubicBezTo>
                  <a:cubicBezTo>
                    <a:pt x="143510" y="203200"/>
                    <a:pt x="134620" y="187960"/>
                    <a:pt x="135890" y="176530"/>
                  </a:cubicBezTo>
                  <a:cubicBezTo>
                    <a:pt x="135890" y="163830"/>
                    <a:pt x="152400" y="143510"/>
                    <a:pt x="168910" y="139700"/>
                  </a:cubicBezTo>
                  <a:cubicBezTo>
                    <a:pt x="195580" y="132080"/>
                    <a:pt x="243840" y="179070"/>
                    <a:pt x="297180" y="187960"/>
                  </a:cubicBezTo>
                  <a:cubicBezTo>
                    <a:pt x="377190" y="200660"/>
                    <a:pt x="519430" y="189230"/>
                    <a:pt x="608330" y="173990"/>
                  </a:cubicBezTo>
                  <a:cubicBezTo>
                    <a:pt x="676910" y="161290"/>
                    <a:pt x="756920" y="118110"/>
                    <a:pt x="788670" y="119380"/>
                  </a:cubicBezTo>
                  <a:cubicBezTo>
                    <a:pt x="801370" y="119380"/>
                    <a:pt x="808990" y="123190"/>
                    <a:pt x="814070" y="128270"/>
                  </a:cubicBezTo>
                  <a:cubicBezTo>
                    <a:pt x="821690" y="135890"/>
                    <a:pt x="829310" y="151130"/>
                    <a:pt x="826770" y="162560"/>
                  </a:cubicBezTo>
                  <a:cubicBezTo>
                    <a:pt x="825500" y="173990"/>
                    <a:pt x="814070" y="186690"/>
                    <a:pt x="798830" y="194310"/>
                  </a:cubicBezTo>
                  <a:cubicBezTo>
                    <a:pt x="767080" y="208280"/>
                    <a:pt x="689610" y="187960"/>
                    <a:pt x="632460" y="195580"/>
                  </a:cubicBezTo>
                  <a:cubicBezTo>
                    <a:pt x="567690" y="204470"/>
                    <a:pt x="500380" y="236220"/>
                    <a:pt x="430530" y="247650"/>
                  </a:cubicBezTo>
                  <a:cubicBezTo>
                    <a:pt x="358140" y="260350"/>
                    <a:pt x="269240" y="266700"/>
                    <a:pt x="205740" y="267970"/>
                  </a:cubicBezTo>
                  <a:cubicBezTo>
                    <a:pt x="158750" y="269240"/>
                    <a:pt x="115570" y="270510"/>
                    <a:pt x="82550" y="262890"/>
                  </a:cubicBezTo>
                  <a:cubicBezTo>
                    <a:pt x="58420" y="257810"/>
                    <a:pt x="35560" y="252730"/>
                    <a:pt x="22860" y="238760"/>
                  </a:cubicBezTo>
                  <a:cubicBezTo>
                    <a:pt x="8890" y="224790"/>
                    <a:pt x="0" y="199390"/>
                    <a:pt x="0" y="181610"/>
                  </a:cubicBezTo>
                  <a:cubicBezTo>
                    <a:pt x="0" y="165100"/>
                    <a:pt x="8890" y="146050"/>
                    <a:pt x="20320" y="134620"/>
                  </a:cubicBezTo>
                  <a:cubicBezTo>
                    <a:pt x="34290" y="120650"/>
                    <a:pt x="50800" y="118110"/>
                    <a:pt x="80010" y="109220"/>
                  </a:cubicBezTo>
                  <a:cubicBezTo>
                    <a:pt x="149860" y="86360"/>
                    <a:pt x="304800" y="43180"/>
                    <a:pt x="452120" y="25400"/>
                  </a:cubicBezTo>
                  <a:cubicBezTo>
                    <a:pt x="666750" y="0"/>
                    <a:pt x="1037590" y="11430"/>
                    <a:pt x="1245870" y="10160"/>
                  </a:cubicBezTo>
                  <a:cubicBezTo>
                    <a:pt x="1380490" y="8890"/>
                    <a:pt x="1524000" y="1270"/>
                    <a:pt x="1579880" y="12700"/>
                  </a:cubicBezTo>
                  <a:cubicBezTo>
                    <a:pt x="1598930" y="16510"/>
                    <a:pt x="1617980" y="26670"/>
                    <a:pt x="1616710" y="29210"/>
                  </a:cubicBezTo>
                  <a:cubicBezTo>
                    <a:pt x="1616710" y="33020"/>
                    <a:pt x="1565910" y="33020"/>
                    <a:pt x="1565910" y="33020"/>
                  </a:cubicBezTo>
                  <a:cubicBezTo>
                    <a:pt x="1565910" y="33020"/>
                    <a:pt x="1600200" y="21590"/>
                    <a:pt x="1612900" y="27940"/>
                  </a:cubicBezTo>
                  <a:cubicBezTo>
                    <a:pt x="1623060" y="31750"/>
                    <a:pt x="1633220" y="48260"/>
                    <a:pt x="1634490" y="59690"/>
                  </a:cubicBezTo>
                  <a:cubicBezTo>
                    <a:pt x="1635760" y="69850"/>
                    <a:pt x="1628140" y="85090"/>
                    <a:pt x="1620520" y="95250"/>
                  </a:cubicBezTo>
                  <a:cubicBezTo>
                    <a:pt x="1611630" y="105410"/>
                    <a:pt x="1600200" y="110490"/>
                    <a:pt x="1579880" y="115570"/>
                  </a:cubicBezTo>
                  <a:cubicBezTo>
                    <a:pt x="1531620" y="130810"/>
                    <a:pt x="1438910" y="140970"/>
                    <a:pt x="1319530" y="147320"/>
                  </a:cubicBezTo>
                  <a:cubicBezTo>
                    <a:pt x="1057910" y="161290"/>
                    <a:pt x="187960" y="168910"/>
                    <a:pt x="73660" y="140970"/>
                  </a:cubicBezTo>
                  <a:cubicBezTo>
                    <a:pt x="54610" y="135890"/>
                    <a:pt x="48260" y="132080"/>
                    <a:pt x="41910" y="123190"/>
                  </a:cubicBezTo>
                  <a:cubicBezTo>
                    <a:pt x="35560" y="116840"/>
                    <a:pt x="34290" y="105410"/>
                    <a:pt x="34290" y="96520"/>
                  </a:cubicBezTo>
                  <a:cubicBezTo>
                    <a:pt x="35560" y="87630"/>
                    <a:pt x="41910" y="77470"/>
                    <a:pt x="48260" y="72390"/>
                  </a:cubicBezTo>
                  <a:cubicBezTo>
                    <a:pt x="54610" y="66040"/>
                    <a:pt x="73660" y="62230"/>
                    <a:pt x="73660" y="62230"/>
                  </a:cubicBezTo>
                </a:path>
              </a:pathLst>
            </a:custGeom>
            <a:solidFill>
              <a:srgbClr val="E7191F"/>
            </a:solidFill>
            <a:ln cap="sq">
              <a:noFill/>
              <a:prstDash val="solid"/>
              <a:miter/>
            </a:ln>
          </p:spPr>
        </p:sp>
      </p:grpSp>
      <p:grpSp>
        <p:nvGrpSpPr>
          <p:cNvPr name="Group 20" id="20"/>
          <p:cNvGrpSpPr/>
          <p:nvPr/>
        </p:nvGrpSpPr>
        <p:grpSpPr>
          <a:xfrm rot="0">
            <a:off x="1761173" y="916305"/>
            <a:ext cx="733425" cy="216217"/>
            <a:chOff x="0" y="0"/>
            <a:chExt cx="977900" cy="288290"/>
          </a:xfrm>
        </p:grpSpPr>
        <p:sp>
          <p:nvSpPr>
            <p:cNvPr name="Freeform 21" id="21"/>
            <p:cNvSpPr/>
            <p:nvPr/>
          </p:nvSpPr>
          <p:spPr>
            <a:xfrm flipH="false" flipV="false" rot="0">
              <a:off x="49530" y="48260"/>
              <a:ext cx="878840" cy="193040"/>
            </a:xfrm>
            <a:custGeom>
              <a:avLst/>
              <a:gdLst/>
              <a:ahLst/>
              <a:cxnLst/>
              <a:rect r="r" b="b" t="t" l="l"/>
              <a:pathLst>
                <a:path h="193040" w="878840">
                  <a:moveTo>
                    <a:pt x="839470" y="130810"/>
                  </a:moveTo>
                  <a:cubicBezTo>
                    <a:pt x="543560" y="135890"/>
                    <a:pt x="478790" y="144780"/>
                    <a:pt x="426720" y="156210"/>
                  </a:cubicBezTo>
                  <a:cubicBezTo>
                    <a:pt x="384810" y="165100"/>
                    <a:pt x="354330" y="181610"/>
                    <a:pt x="314960" y="187960"/>
                  </a:cubicBezTo>
                  <a:cubicBezTo>
                    <a:pt x="274320" y="193040"/>
                    <a:pt x="231140" y="193040"/>
                    <a:pt x="186690" y="189230"/>
                  </a:cubicBezTo>
                  <a:cubicBezTo>
                    <a:pt x="137160" y="184150"/>
                    <a:pt x="60960" y="176530"/>
                    <a:pt x="30480" y="157480"/>
                  </a:cubicBezTo>
                  <a:cubicBezTo>
                    <a:pt x="13970" y="147320"/>
                    <a:pt x="2540" y="132080"/>
                    <a:pt x="1270" y="118110"/>
                  </a:cubicBezTo>
                  <a:cubicBezTo>
                    <a:pt x="1270" y="105410"/>
                    <a:pt x="11430" y="86360"/>
                    <a:pt x="27940" y="77470"/>
                  </a:cubicBezTo>
                  <a:cubicBezTo>
                    <a:pt x="60960" y="58420"/>
                    <a:pt x="147320" y="77470"/>
                    <a:pt x="217170" y="67310"/>
                  </a:cubicBezTo>
                  <a:cubicBezTo>
                    <a:pt x="302260" y="55880"/>
                    <a:pt x="454660" y="2540"/>
                    <a:pt x="500380" y="2540"/>
                  </a:cubicBezTo>
                  <a:cubicBezTo>
                    <a:pt x="514350" y="2540"/>
                    <a:pt x="520700" y="3810"/>
                    <a:pt x="528320" y="8890"/>
                  </a:cubicBezTo>
                  <a:cubicBezTo>
                    <a:pt x="535940" y="13970"/>
                    <a:pt x="543560" y="24130"/>
                    <a:pt x="546100" y="34290"/>
                  </a:cubicBezTo>
                  <a:cubicBezTo>
                    <a:pt x="548640" y="43180"/>
                    <a:pt x="546100" y="54610"/>
                    <a:pt x="542290" y="63500"/>
                  </a:cubicBezTo>
                  <a:cubicBezTo>
                    <a:pt x="538480" y="71120"/>
                    <a:pt x="533400" y="77470"/>
                    <a:pt x="520700" y="82550"/>
                  </a:cubicBezTo>
                  <a:cubicBezTo>
                    <a:pt x="474980" y="100330"/>
                    <a:pt x="238760" y="83820"/>
                    <a:pt x="176530" y="92710"/>
                  </a:cubicBezTo>
                  <a:cubicBezTo>
                    <a:pt x="152400" y="96520"/>
                    <a:pt x="143510" y="96520"/>
                    <a:pt x="128270" y="105410"/>
                  </a:cubicBezTo>
                  <a:cubicBezTo>
                    <a:pt x="106680" y="118110"/>
                    <a:pt x="85090" y="158750"/>
                    <a:pt x="68580" y="167640"/>
                  </a:cubicBezTo>
                  <a:cubicBezTo>
                    <a:pt x="59690" y="172720"/>
                    <a:pt x="52070" y="176530"/>
                    <a:pt x="44450" y="173990"/>
                  </a:cubicBezTo>
                  <a:cubicBezTo>
                    <a:pt x="33020" y="170180"/>
                    <a:pt x="12700" y="152400"/>
                    <a:pt x="8890" y="142240"/>
                  </a:cubicBezTo>
                  <a:cubicBezTo>
                    <a:pt x="6350" y="133350"/>
                    <a:pt x="8890" y="124460"/>
                    <a:pt x="12700" y="116840"/>
                  </a:cubicBezTo>
                  <a:cubicBezTo>
                    <a:pt x="19050" y="109220"/>
                    <a:pt x="33020" y="97790"/>
                    <a:pt x="43180" y="96520"/>
                  </a:cubicBezTo>
                  <a:cubicBezTo>
                    <a:pt x="53340" y="95250"/>
                    <a:pt x="69850" y="101600"/>
                    <a:pt x="77470" y="109220"/>
                  </a:cubicBezTo>
                  <a:cubicBezTo>
                    <a:pt x="83820" y="118110"/>
                    <a:pt x="87630" y="134620"/>
                    <a:pt x="85090" y="144780"/>
                  </a:cubicBezTo>
                  <a:cubicBezTo>
                    <a:pt x="82550" y="154940"/>
                    <a:pt x="69850" y="167640"/>
                    <a:pt x="60960" y="171450"/>
                  </a:cubicBezTo>
                  <a:cubicBezTo>
                    <a:pt x="53340" y="175260"/>
                    <a:pt x="43180" y="175260"/>
                    <a:pt x="35560" y="171450"/>
                  </a:cubicBezTo>
                  <a:cubicBezTo>
                    <a:pt x="26670" y="167640"/>
                    <a:pt x="13970" y="154940"/>
                    <a:pt x="10160" y="146050"/>
                  </a:cubicBezTo>
                  <a:cubicBezTo>
                    <a:pt x="7620" y="138430"/>
                    <a:pt x="7620" y="130810"/>
                    <a:pt x="11430" y="120650"/>
                  </a:cubicBezTo>
                  <a:cubicBezTo>
                    <a:pt x="17780" y="104140"/>
                    <a:pt x="40640" y="76200"/>
                    <a:pt x="59690" y="60960"/>
                  </a:cubicBezTo>
                  <a:cubicBezTo>
                    <a:pt x="76200" y="45720"/>
                    <a:pt x="87630" y="35560"/>
                    <a:pt x="115570" y="26670"/>
                  </a:cubicBezTo>
                  <a:cubicBezTo>
                    <a:pt x="179070" y="6350"/>
                    <a:pt x="370840" y="0"/>
                    <a:pt x="445770" y="2540"/>
                  </a:cubicBezTo>
                  <a:cubicBezTo>
                    <a:pt x="485140" y="3810"/>
                    <a:pt x="521970" y="2540"/>
                    <a:pt x="535940" y="16510"/>
                  </a:cubicBezTo>
                  <a:cubicBezTo>
                    <a:pt x="546100" y="25400"/>
                    <a:pt x="548640" y="41910"/>
                    <a:pt x="546100" y="53340"/>
                  </a:cubicBezTo>
                  <a:cubicBezTo>
                    <a:pt x="543560" y="64770"/>
                    <a:pt x="535940" y="73660"/>
                    <a:pt x="520700" y="82550"/>
                  </a:cubicBezTo>
                  <a:cubicBezTo>
                    <a:pt x="477520" y="109220"/>
                    <a:pt x="313690" y="138430"/>
                    <a:pt x="224790" y="149860"/>
                  </a:cubicBezTo>
                  <a:cubicBezTo>
                    <a:pt x="153670" y="160020"/>
                    <a:pt x="64770" y="173990"/>
                    <a:pt x="30480" y="157480"/>
                  </a:cubicBezTo>
                  <a:cubicBezTo>
                    <a:pt x="13970" y="149860"/>
                    <a:pt x="3810" y="130810"/>
                    <a:pt x="1270" y="118110"/>
                  </a:cubicBezTo>
                  <a:cubicBezTo>
                    <a:pt x="0" y="107950"/>
                    <a:pt x="5080" y="96520"/>
                    <a:pt x="11430" y="88900"/>
                  </a:cubicBezTo>
                  <a:cubicBezTo>
                    <a:pt x="17780" y="82550"/>
                    <a:pt x="24130" y="76200"/>
                    <a:pt x="38100" y="73660"/>
                  </a:cubicBezTo>
                  <a:cubicBezTo>
                    <a:pt x="72390" y="68580"/>
                    <a:pt x="177800" y="101600"/>
                    <a:pt x="231140" y="105410"/>
                  </a:cubicBezTo>
                  <a:cubicBezTo>
                    <a:pt x="267970" y="107950"/>
                    <a:pt x="284480" y="107950"/>
                    <a:pt x="323850" y="104140"/>
                  </a:cubicBezTo>
                  <a:cubicBezTo>
                    <a:pt x="393700" y="96520"/>
                    <a:pt x="516890" y="58420"/>
                    <a:pt x="608330" y="50800"/>
                  </a:cubicBezTo>
                  <a:cubicBezTo>
                    <a:pt x="690880" y="43180"/>
                    <a:pt x="811530" y="41910"/>
                    <a:pt x="848360" y="53340"/>
                  </a:cubicBezTo>
                  <a:cubicBezTo>
                    <a:pt x="861060" y="57150"/>
                    <a:pt x="866140" y="62230"/>
                    <a:pt x="871220" y="69850"/>
                  </a:cubicBezTo>
                  <a:cubicBezTo>
                    <a:pt x="876300" y="76200"/>
                    <a:pt x="878840" y="87630"/>
                    <a:pt x="877570" y="96520"/>
                  </a:cubicBezTo>
                  <a:cubicBezTo>
                    <a:pt x="876300" y="104140"/>
                    <a:pt x="871220" y="114300"/>
                    <a:pt x="864870" y="120650"/>
                  </a:cubicBezTo>
                  <a:cubicBezTo>
                    <a:pt x="858520" y="125730"/>
                    <a:pt x="839470" y="130810"/>
                    <a:pt x="839470" y="130810"/>
                  </a:cubicBezTo>
                </a:path>
              </a:pathLst>
            </a:custGeom>
            <a:solidFill>
              <a:srgbClr val="E7191F"/>
            </a:solidFill>
            <a:ln cap="sq">
              <a:noFill/>
              <a:prstDash val="solid"/>
              <a:miter/>
            </a:ln>
          </p:spPr>
        </p:sp>
      </p:grpSp>
      <p:grpSp>
        <p:nvGrpSpPr>
          <p:cNvPr name="Group 22" id="22"/>
          <p:cNvGrpSpPr/>
          <p:nvPr/>
        </p:nvGrpSpPr>
        <p:grpSpPr>
          <a:xfrm rot="0">
            <a:off x="6616714" y="0"/>
            <a:ext cx="943286" cy="739572"/>
            <a:chOff x="0" y="0"/>
            <a:chExt cx="1257715" cy="986097"/>
          </a:xfrm>
        </p:grpSpPr>
        <p:grpSp>
          <p:nvGrpSpPr>
            <p:cNvPr name="Group 23" id="23"/>
            <p:cNvGrpSpPr/>
            <p:nvPr/>
          </p:nvGrpSpPr>
          <p:grpSpPr>
            <a:xfrm rot="0">
              <a:off x="174672" y="35683"/>
              <a:ext cx="950414" cy="950414"/>
              <a:chOff x="0" y="0"/>
              <a:chExt cx="812800" cy="812800"/>
            </a:xfrm>
          </p:grpSpPr>
          <p:sp>
            <p:nvSpPr>
              <p:cNvPr name="Freeform 24" id="2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ECCD"/>
              </a:solidFill>
            </p:spPr>
          </p:sp>
          <p:sp>
            <p:nvSpPr>
              <p:cNvPr name="TextBox 25" id="25"/>
              <p:cNvSpPr txBox="true"/>
              <p:nvPr/>
            </p:nvSpPr>
            <p:spPr>
              <a:xfrm>
                <a:off x="76200" y="38100"/>
                <a:ext cx="660400" cy="698500"/>
              </a:xfrm>
              <a:prstGeom prst="rect">
                <a:avLst/>
              </a:prstGeom>
            </p:spPr>
            <p:txBody>
              <a:bodyPr anchor="ctr" rtlCol="false" tIns="50800" lIns="50800" bIns="50800" rIns="50800"/>
              <a:lstStyle/>
              <a:p>
                <a:pPr algn="ctr">
                  <a:lnSpc>
                    <a:spcPts val="1800"/>
                  </a:lnSpc>
                </a:pPr>
              </a:p>
            </p:txBody>
          </p:sp>
        </p:grpSp>
        <p:sp>
          <p:nvSpPr>
            <p:cNvPr name="Freeform 26" id="26"/>
            <p:cNvSpPr/>
            <p:nvPr/>
          </p:nvSpPr>
          <p:spPr>
            <a:xfrm flipH="false" flipV="false" rot="0">
              <a:off x="0" y="0"/>
              <a:ext cx="1257715" cy="932785"/>
            </a:xfrm>
            <a:custGeom>
              <a:avLst/>
              <a:gdLst/>
              <a:ahLst/>
              <a:cxnLst/>
              <a:rect r="r" b="b" t="t" l="l"/>
              <a:pathLst>
                <a:path h="932785" w="1257715">
                  <a:moveTo>
                    <a:pt x="0" y="0"/>
                  </a:moveTo>
                  <a:lnTo>
                    <a:pt x="1257715" y="0"/>
                  </a:lnTo>
                  <a:lnTo>
                    <a:pt x="1257715" y="932785"/>
                  </a:lnTo>
                  <a:lnTo>
                    <a:pt x="0" y="93278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grpSp>
        <p:nvGrpSpPr>
          <p:cNvPr name="Group 27" id="27"/>
          <p:cNvGrpSpPr/>
          <p:nvPr/>
        </p:nvGrpSpPr>
        <p:grpSpPr>
          <a:xfrm rot="0">
            <a:off x="5790651" y="0"/>
            <a:ext cx="943286" cy="739572"/>
            <a:chOff x="0" y="0"/>
            <a:chExt cx="1257715" cy="986097"/>
          </a:xfrm>
        </p:grpSpPr>
        <p:grpSp>
          <p:nvGrpSpPr>
            <p:cNvPr name="Group 28" id="28"/>
            <p:cNvGrpSpPr/>
            <p:nvPr/>
          </p:nvGrpSpPr>
          <p:grpSpPr>
            <a:xfrm rot="0">
              <a:off x="174672" y="35683"/>
              <a:ext cx="950414" cy="950414"/>
              <a:chOff x="0" y="0"/>
              <a:chExt cx="812800" cy="812800"/>
            </a:xfrm>
          </p:grpSpPr>
          <p:sp>
            <p:nvSpPr>
              <p:cNvPr name="Freeform 29" id="2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ECCD"/>
              </a:solidFill>
            </p:spPr>
          </p:sp>
          <p:sp>
            <p:nvSpPr>
              <p:cNvPr name="TextBox 30" id="30"/>
              <p:cNvSpPr txBox="true"/>
              <p:nvPr/>
            </p:nvSpPr>
            <p:spPr>
              <a:xfrm>
                <a:off x="76200" y="38100"/>
                <a:ext cx="660400" cy="698500"/>
              </a:xfrm>
              <a:prstGeom prst="rect">
                <a:avLst/>
              </a:prstGeom>
            </p:spPr>
            <p:txBody>
              <a:bodyPr anchor="ctr" rtlCol="false" tIns="50800" lIns="50800" bIns="50800" rIns="50800"/>
              <a:lstStyle/>
              <a:p>
                <a:pPr algn="ctr">
                  <a:lnSpc>
                    <a:spcPts val="1800"/>
                  </a:lnSpc>
                </a:pPr>
              </a:p>
            </p:txBody>
          </p:sp>
        </p:grpSp>
        <p:sp>
          <p:nvSpPr>
            <p:cNvPr name="Freeform 31" id="31"/>
            <p:cNvSpPr/>
            <p:nvPr/>
          </p:nvSpPr>
          <p:spPr>
            <a:xfrm flipH="false" flipV="false" rot="0">
              <a:off x="0" y="0"/>
              <a:ext cx="1257715" cy="932785"/>
            </a:xfrm>
            <a:custGeom>
              <a:avLst/>
              <a:gdLst/>
              <a:ahLst/>
              <a:cxnLst/>
              <a:rect r="r" b="b" t="t" l="l"/>
              <a:pathLst>
                <a:path h="932785" w="1257715">
                  <a:moveTo>
                    <a:pt x="0" y="0"/>
                  </a:moveTo>
                  <a:lnTo>
                    <a:pt x="1257715" y="0"/>
                  </a:lnTo>
                  <a:lnTo>
                    <a:pt x="1257715" y="932785"/>
                  </a:lnTo>
                  <a:lnTo>
                    <a:pt x="0" y="93278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grpSp>
        <p:nvGrpSpPr>
          <p:cNvPr name="Group 32" id="32"/>
          <p:cNvGrpSpPr/>
          <p:nvPr/>
        </p:nvGrpSpPr>
        <p:grpSpPr>
          <a:xfrm rot="0">
            <a:off x="4847364" y="16428"/>
            <a:ext cx="943286" cy="739572"/>
            <a:chOff x="0" y="0"/>
            <a:chExt cx="1257715" cy="986097"/>
          </a:xfrm>
        </p:grpSpPr>
        <p:grpSp>
          <p:nvGrpSpPr>
            <p:cNvPr name="Group 33" id="33"/>
            <p:cNvGrpSpPr/>
            <p:nvPr/>
          </p:nvGrpSpPr>
          <p:grpSpPr>
            <a:xfrm rot="0">
              <a:off x="174672" y="35683"/>
              <a:ext cx="950414" cy="950414"/>
              <a:chOff x="0" y="0"/>
              <a:chExt cx="812800" cy="812800"/>
            </a:xfrm>
          </p:grpSpPr>
          <p:sp>
            <p:nvSpPr>
              <p:cNvPr name="Freeform 34" id="3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ECCD"/>
              </a:solidFill>
            </p:spPr>
          </p:sp>
          <p:sp>
            <p:nvSpPr>
              <p:cNvPr name="TextBox 35" id="35"/>
              <p:cNvSpPr txBox="true"/>
              <p:nvPr/>
            </p:nvSpPr>
            <p:spPr>
              <a:xfrm>
                <a:off x="76200" y="38100"/>
                <a:ext cx="660400" cy="698500"/>
              </a:xfrm>
              <a:prstGeom prst="rect">
                <a:avLst/>
              </a:prstGeom>
            </p:spPr>
            <p:txBody>
              <a:bodyPr anchor="ctr" rtlCol="false" tIns="50800" lIns="50800" bIns="50800" rIns="50800"/>
              <a:lstStyle/>
              <a:p>
                <a:pPr algn="ctr">
                  <a:lnSpc>
                    <a:spcPts val="1800"/>
                  </a:lnSpc>
                </a:pPr>
              </a:p>
            </p:txBody>
          </p:sp>
        </p:grpSp>
        <p:sp>
          <p:nvSpPr>
            <p:cNvPr name="Freeform 36" id="36"/>
            <p:cNvSpPr/>
            <p:nvPr/>
          </p:nvSpPr>
          <p:spPr>
            <a:xfrm flipH="false" flipV="false" rot="0">
              <a:off x="0" y="0"/>
              <a:ext cx="1257715" cy="932785"/>
            </a:xfrm>
            <a:custGeom>
              <a:avLst/>
              <a:gdLst/>
              <a:ahLst/>
              <a:cxnLst/>
              <a:rect r="r" b="b" t="t" l="l"/>
              <a:pathLst>
                <a:path h="932785" w="1257715">
                  <a:moveTo>
                    <a:pt x="0" y="0"/>
                  </a:moveTo>
                  <a:lnTo>
                    <a:pt x="1257715" y="0"/>
                  </a:lnTo>
                  <a:lnTo>
                    <a:pt x="1257715" y="932785"/>
                  </a:lnTo>
                  <a:lnTo>
                    <a:pt x="0" y="93278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sp>
        <p:nvSpPr>
          <p:cNvPr name="TextBox 37" id="37"/>
          <p:cNvSpPr txBox="true"/>
          <p:nvPr/>
        </p:nvSpPr>
        <p:spPr>
          <a:xfrm rot="0">
            <a:off x="433569" y="5116571"/>
            <a:ext cx="6731736" cy="4466899"/>
          </a:xfrm>
          <a:prstGeom prst="rect">
            <a:avLst/>
          </a:prstGeom>
        </p:spPr>
        <p:txBody>
          <a:bodyPr anchor="t" rtlCol="false" tIns="0" lIns="0" bIns="0" rIns="0">
            <a:spAutoFit/>
          </a:bodyPr>
          <a:lstStyle/>
          <a:p>
            <a:pPr>
              <a:lnSpc>
                <a:spcPts val="2192"/>
              </a:lnSpc>
            </a:pPr>
            <a:r>
              <a:rPr lang="en-US" sz="1726">
                <a:solidFill>
                  <a:srgbClr val="FFFFFF"/>
                </a:solidFill>
                <a:latin typeface="Raleway Bold"/>
              </a:rPr>
              <a:t>Actividad:</a:t>
            </a:r>
          </a:p>
          <a:p>
            <a:pPr>
              <a:lnSpc>
                <a:spcPts val="1476"/>
              </a:lnSpc>
            </a:pPr>
            <a:r>
              <a:rPr lang="en-US" sz="1200">
                <a:solidFill>
                  <a:srgbClr val="FFFFFF"/>
                </a:solidFill>
                <a:latin typeface="Raleway Bold"/>
              </a:rPr>
              <a:t>En COSTA Informalia nos encantan las fiestas. Y si algo hemos aprendido en estos últimos años es que la información es mucho más fácil de encontrar en una lista ordenada. La vida sería mucho más difícil si no tuviéramos listas ordenadas.</a:t>
            </a:r>
          </a:p>
          <a:p>
            <a:pPr>
              <a:lnSpc>
                <a:spcPts val="984"/>
              </a:lnSpc>
            </a:pPr>
          </a:p>
          <a:p>
            <a:pPr>
              <a:lnSpc>
                <a:spcPts val="1476"/>
              </a:lnSpc>
            </a:pPr>
            <a:r>
              <a:rPr lang="en-US" sz="1200">
                <a:solidFill>
                  <a:srgbClr val="FFFFFF"/>
                </a:solidFill>
                <a:latin typeface="Raleway Bold"/>
              </a:rPr>
              <a:t>Estamos preparando la gran fiesta anual de Costa Informalia, a la que, por supuesto estás invitado, pero tienes que ayudarnos a organizar la lista. Para ello utilizar un algoritmo de ordenación llamado QuickSort que nos va a ser de gran utilidad.</a:t>
            </a:r>
          </a:p>
          <a:p>
            <a:pPr>
              <a:lnSpc>
                <a:spcPts val="983"/>
              </a:lnSpc>
            </a:pPr>
          </a:p>
          <a:p>
            <a:pPr>
              <a:lnSpc>
                <a:spcPts val="1476"/>
              </a:lnSpc>
            </a:pPr>
            <a:r>
              <a:rPr lang="en-US" sz="1200">
                <a:solidFill>
                  <a:srgbClr val="FFFFFF"/>
                </a:solidFill>
                <a:latin typeface="Raleway Bold"/>
              </a:rPr>
              <a:t>QuickSort es un algoritmo de ordenación que utiliza la estrategia de "divide y vencerás".</a:t>
            </a:r>
          </a:p>
          <a:p>
            <a:pPr>
              <a:lnSpc>
                <a:spcPts val="1476"/>
              </a:lnSpc>
            </a:pPr>
            <a:r>
              <a:rPr lang="en-US" sz="1200">
                <a:solidFill>
                  <a:srgbClr val="FFFFFF"/>
                </a:solidFill>
                <a:latin typeface="Raleway Bold"/>
              </a:rPr>
              <a:t>Primero selecciona un elemento pivot, se organizan los elementos alrededor del pivot y luego se aplica recursivamente a las sub-listas resultantes. Aplicar recursivamente significa hacer la misma acción una y otra vez, pero cada vez en un pedazo más pequeño del problema original. Es como si tuvieras una tarea grande que puedes dividir en tareas más pequeñas y luego trabajar en cada una de esas tareas más pequeñas de la misma manera. Puedes seguir dividiendo y resolviendo hasta que las tareas sean lo suficientemente simples para manejarlas fácilmente</a:t>
            </a:r>
          </a:p>
          <a:p>
            <a:pPr>
              <a:lnSpc>
                <a:spcPts val="984"/>
              </a:lnSpc>
            </a:pPr>
          </a:p>
          <a:p>
            <a:pPr>
              <a:lnSpc>
                <a:spcPts val="1476"/>
              </a:lnSpc>
            </a:pPr>
            <a:r>
              <a:rPr lang="en-US" sz="1200">
                <a:solidFill>
                  <a:srgbClr val="FFFFFF"/>
                </a:solidFill>
                <a:latin typeface="Raleway Bold"/>
              </a:rPr>
              <a:t>Verás que hay un listado de tarjetas numeradas que representan a los invitados a la "fiesta" que necesitan ser ordenados.</a:t>
            </a:r>
          </a:p>
          <a:p>
            <a:pPr>
              <a:lnSpc>
                <a:spcPts val="984"/>
              </a:lnSpc>
            </a:pPr>
          </a:p>
          <a:p>
            <a:pPr>
              <a:lnSpc>
                <a:spcPts val="1476"/>
              </a:lnSpc>
            </a:pPr>
            <a:r>
              <a:rPr lang="en-US" sz="1200">
                <a:solidFill>
                  <a:srgbClr val="FFFFFF"/>
                </a:solidFill>
                <a:latin typeface="Raleway Bold"/>
              </a:rPr>
              <a:t>Para ello hay que seleccionar un "pivot" (un número) de su lista y organizar a los demás invitados alrededor de él, dividiendo la lista en sublistas. aplicaremos QuickSort de manera recursiva a sus sublistas que deberermos asegurarnos están ordenadas correctamente.</a:t>
            </a:r>
          </a:p>
          <a:p>
            <a:pPr>
              <a:lnSpc>
                <a:spcPts val="1524"/>
              </a:lnSpc>
            </a:pPr>
          </a:p>
        </p:txBody>
      </p:sp>
      <p:sp>
        <p:nvSpPr>
          <p:cNvPr name="Freeform 38" id="38"/>
          <p:cNvSpPr/>
          <p:nvPr/>
        </p:nvSpPr>
        <p:spPr>
          <a:xfrm flipH="false" flipV="false" rot="1078457">
            <a:off x="6926429" y="4542626"/>
            <a:ext cx="533428" cy="877840"/>
          </a:xfrm>
          <a:custGeom>
            <a:avLst/>
            <a:gdLst/>
            <a:ahLst/>
            <a:cxnLst/>
            <a:rect r="r" b="b" t="t" l="l"/>
            <a:pathLst>
              <a:path h="877840" w="533428">
                <a:moveTo>
                  <a:pt x="0" y="0"/>
                </a:moveTo>
                <a:lnTo>
                  <a:pt x="533428" y="0"/>
                </a:lnTo>
                <a:lnTo>
                  <a:pt x="533428" y="877840"/>
                </a:lnTo>
                <a:lnTo>
                  <a:pt x="0" y="87784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39" id="39"/>
          <p:cNvSpPr txBox="true"/>
          <p:nvPr/>
        </p:nvSpPr>
        <p:spPr>
          <a:xfrm rot="0">
            <a:off x="82051" y="3185530"/>
            <a:ext cx="7379133" cy="293102"/>
          </a:xfrm>
          <a:prstGeom prst="rect">
            <a:avLst/>
          </a:prstGeom>
        </p:spPr>
        <p:txBody>
          <a:bodyPr anchor="t" rtlCol="false" tIns="0" lIns="0" bIns="0" rIns="0">
            <a:spAutoFit/>
          </a:bodyPr>
          <a:lstStyle/>
          <a:p>
            <a:pPr algn="ctr">
              <a:lnSpc>
                <a:spcPts val="2168"/>
              </a:lnSpc>
            </a:pPr>
            <a:r>
              <a:rPr lang="en-US" sz="2105" spc="155">
                <a:solidFill>
                  <a:srgbClr val="FFFFFF"/>
                </a:solidFill>
                <a:latin typeface="Raleway Bold"/>
              </a:rPr>
              <a:t>ACTIVIDAD 12. ORDENANDO</a:t>
            </a:r>
          </a:p>
        </p:txBody>
      </p:sp>
      <p:sp>
        <p:nvSpPr>
          <p:cNvPr name="TextBox 40" id="40"/>
          <p:cNvSpPr txBox="true"/>
          <p:nvPr/>
        </p:nvSpPr>
        <p:spPr>
          <a:xfrm rot="0">
            <a:off x="433569" y="3666826"/>
            <a:ext cx="6807960" cy="1075356"/>
          </a:xfrm>
          <a:prstGeom prst="rect">
            <a:avLst/>
          </a:prstGeom>
        </p:spPr>
        <p:txBody>
          <a:bodyPr anchor="t" rtlCol="false" tIns="0" lIns="0" bIns="0" rIns="0">
            <a:spAutoFit/>
          </a:bodyPr>
          <a:lstStyle/>
          <a:p>
            <a:pPr>
              <a:lnSpc>
                <a:spcPts val="2416"/>
              </a:lnSpc>
            </a:pPr>
            <a:r>
              <a:rPr lang="en-US" sz="1726" spc="43">
                <a:solidFill>
                  <a:srgbClr val="FFFFFF"/>
                </a:solidFill>
                <a:latin typeface="Raleway Bold"/>
              </a:rPr>
              <a:t>Objetivo:</a:t>
            </a:r>
          </a:p>
          <a:p>
            <a:pPr marL="0" indent="0" lvl="1">
              <a:lnSpc>
                <a:spcPts val="1560"/>
              </a:lnSpc>
            </a:pPr>
            <a:r>
              <a:rPr lang="en-US" sz="1200">
                <a:solidFill>
                  <a:srgbClr val="394E63"/>
                </a:solidFill>
                <a:latin typeface="Raleway Bold"/>
              </a:rPr>
              <a:t>Conocer en qué consiste el método Quicksort y la importancia del orden como parámetro que facilita la búsqueda de información. Esta actividad no solo proporciona una introducción práctica al algoritmo Quicksort, sino que también destaca la utilidad de los conceptos de pensamiento computacional en situaciones cotidianas.</a:t>
            </a:r>
          </a:p>
        </p:txBody>
      </p:sp>
      <p:sp>
        <p:nvSpPr>
          <p:cNvPr name="TextBox 41" id="41"/>
          <p:cNvSpPr txBox="true"/>
          <p:nvPr/>
        </p:nvSpPr>
        <p:spPr>
          <a:xfrm rot="0">
            <a:off x="2469667" y="9780620"/>
            <a:ext cx="2694845" cy="726406"/>
          </a:xfrm>
          <a:prstGeom prst="rect">
            <a:avLst/>
          </a:prstGeom>
        </p:spPr>
        <p:txBody>
          <a:bodyPr anchor="t" rtlCol="false" tIns="0" lIns="0" bIns="0" rIns="0">
            <a:spAutoFit/>
          </a:bodyPr>
          <a:lstStyle/>
          <a:p>
            <a:pPr algn="ctr" marL="0" indent="0" lvl="1">
              <a:lnSpc>
                <a:spcPts val="1436"/>
              </a:lnSpc>
            </a:pPr>
            <a:r>
              <a:rPr lang="en-US" sz="1026" spc="25">
                <a:solidFill>
                  <a:srgbClr val="2F4052"/>
                </a:solidFill>
                <a:latin typeface="Raleway Bold"/>
              </a:rPr>
              <a:t>COMPUTACIONAL+: Plataforma de Recursos Educativos Abiertos de Pensamiento Computacional para colectivos de baja cualificación</a:t>
            </a:r>
          </a:p>
        </p:txBody>
      </p:sp>
      <p:sp>
        <p:nvSpPr>
          <p:cNvPr name="TextBox 42" id="42"/>
          <p:cNvSpPr txBox="true"/>
          <p:nvPr/>
        </p:nvSpPr>
        <p:spPr>
          <a:xfrm rot="0">
            <a:off x="1397437" y="194629"/>
            <a:ext cx="1115258" cy="431798"/>
          </a:xfrm>
          <a:prstGeom prst="rect">
            <a:avLst/>
          </a:prstGeom>
        </p:spPr>
        <p:txBody>
          <a:bodyPr anchor="t" rtlCol="false" tIns="0" lIns="0" bIns="0" rIns="0">
            <a:spAutoFit/>
          </a:bodyPr>
          <a:lstStyle/>
          <a:p>
            <a:pPr algn="ctr" marL="0" indent="0" lvl="0">
              <a:lnSpc>
                <a:spcPts val="3500"/>
              </a:lnSpc>
              <a:spcBef>
                <a:spcPct val="0"/>
              </a:spcBef>
            </a:pPr>
            <a:r>
              <a:rPr lang="en-US" sz="2500">
                <a:solidFill>
                  <a:srgbClr val="FFFFFF"/>
                </a:solidFill>
                <a:latin typeface="Open Sans Bold"/>
              </a:rPr>
              <a:t>COSTA </a:t>
            </a:r>
          </a:p>
        </p:txBody>
      </p:sp>
      <p:sp>
        <p:nvSpPr>
          <p:cNvPr name="TextBox 43" id="43"/>
          <p:cNvSpPr txBox="true"/>
          <p:nvPr/>
        </p:nvSpPr>
        <p:spPr>
          <a:xfrm rot="0">
            <a:off x="1120107" y="830587"/>
            <a:ext cx="1455658" cy="297178"/>
          </a:xfrm>
          <a:prstGeom prst="rect">
            <a:avLst/>
          </a:prstGeom>
        </p:spPr>
        <p:txBody>
          <a:bodyPr anchor="t" rtlCol="false" tIns="0" lIns="0" bIns="0" rIns="0">
            <a:spAutoFit/>
          </a:bodyPr>
          <a:lstStyle/>
          <a:p>
            <a:pPr algn="ctr" marL="0" indent="0" lvl="0">
              <a:lnSpc>
                <a:spcPts val="2520"/>
              </a:lnSpc>
              <a:spcBef>
                <a:spcPct val="0"/>
              </a:spcBef>
            </a:pPr>
            <a:r>
              <a:rPr lang="en-US" sz="1800">
                <a:solidFill>
                  <a:srgbClr val="FFFFFF"/>
                </a:solidFill>
                <a:latin typeface="Open Sans Bold"/>
              </a:rPr>
              <a:t>INFORMALIA</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61785" y="4742182"/>
            <a:ext cx="7683569" cy="4822633"/>
            <a:chOff x="0" y="0"/>
            <a:chExt cx="3526543" cy="2213453"/>
          </a:xfrm>
        </p:grpSpPr>
        <p:sp>
          <p:nvSpPr>
            <p:cNvPr name="Freeform 3" id="3"/>
            <p:cNvSpPr/>
            <p:nvPr/>
          </p:nvSpPr>
          <p:spPr>
            <a:xfrm flipH="false" flipV="false" rot="0">
              <a:off x="0" y="0"/>
              <a:ext cx="3526543" cy="2213453"/>
            </a:xfrm>
            <a:custGeom>
              <a:avLst/>
              <a:gdLst/>
              <a:ahLst/>
              <a:cxnLst/>
              <a:rect r="r" b="b" t="t" l="l"/>
              <a:pathLst>
                <a:path h="2213453" w="3526543">
                  <a:moveTo>
                    <a:pt x="0" y="0"/>
                  </a:moveTo>
                  <a:lnTo>
                    <a:pt x="3526543" y="0"/>
                  </a:lnTo>
                  <a:lnTo>
                    <a:pt x="3526543" y="2213453"/>
                  </a:lnTo>
                  <a:lnTo>
                    <a:pt x="0" y="2213453"/>
                  </a:lnTo>
                  <a:close/>
                </a:path>
              </a:pathLst>
            </a:custGeom>
            <a:solidFill>
              <a:srgbClr val="E7191F"/>
            </a:solidFill>
            <a:ln w="19050" cap="sq">
              <a:solidFill>
                <a:srgbClr val="FFFFFF"/>
              </a:solidFill>
              <a:prstDash val="solid"/>
              <a:miter/>
            </a:ln>
          </p:spPr>
        </p:sp>
        <p:sp>
          <p:nvSpPr>
            <p:cNvPr name="TextBox 4" id="4"/>
            <p:cNvSpPr txBox="true"/>
            <p:nvPr/>
          </p:nvSpPr>
          <p:spPr>
            <a:xfrm>
              <a:off x="0" y="-28575"/>
              <a:ext cx="3526543" cy="2242028"/>
            </a:xfrm>
            <a:prstGeom prst="rect">
              <a:avLst/>
            </a:prstGeom>
          </p:spPr>
          <p:txBody>
            <a:bodyPr anchor="ctr" rtlCol="false" tIns="26030" lIns="26030" bIns="26030" rIns="26030"/>
            <a:lstStyle/>
            <a:p>
              <a:pPr algn="ctr">
                <a:lnSpc>
                  <a:spcPts val="1424"/>
                </a:lnSpc>
              </a:pPr>
            </a:p>
          </p:txBody>
        </p:sp>
      </p:grpSp>
      <p:sp>
        <p:nvSpPr>
          <p:cNvPr name="Freeform 5" id="5"/>
          <p:cNvSpPr/>
          <p:nvPr/>
        </p:nvSpPr>
        <p:spPr>
          <a:xfrm flipH="true" flipV="false" rot="0">
            <a:off x="0" y="-987432"/>
            <a:ext cx="7560000" cy="4882712"/>
          </a:xfrm>
          <a:custGeom>
            <a:avLst/>
            <a:gdLst/>
            <a:ahLst/>
            <a:cxnLst/>
            <a:rect r="r" b="b" t="t" l="l"/>
            <a:pathLst>
              <a:path h="4882712" w="7560000">
                <a:moveTo>
                  <a:pt x="7560000" y="0"/>
                </a:moveTo>
                <a:lnTo>
                  <a:pt x="0" y="0"/>
                </a:lnTo>
                <a:lnTo>
                  <a:pt x="0" y="4882712"/>
                </a:lnTo>
                <a:lnTo>
                  <a:pt x="7560000" y="4882712"/>
                </a:lnTo>
                <a:lnTo>
                  <a:pt x="7560000" y="0"/>
                </a:lnTo>
                <a:close/>
              </a:path>
            </a:pathLst>
          </a:custGeom>
          <a:blipFill>
            <a:blip r:embed="rId2"/>
            <a:stretch>
              <a:fillRect l="0" t="-27415" r="0" b="-27415"/>
            </a:stretch>
          </a:blipFill>
        </p:spPr>
      </p:sp>
      <p:grpSp>
        <p:nvGrpSpPr>
          <p:cNvPr name="Group 6" id="6"/>
          <p:cNvGrpSpPr/>
          <p:nvPr/>
        </p:nvGrpSpPr>
        <p:grpSpPr>
          <a:xfrm rot="0">
            <a:off x="0" y="3102110"/>
            <a:ext cx="7560000" cy="440891"/>
            <a:chOff x="0" y="0"/>
            <a:chExt cx="2709333" cy="158005"/>
          </a:xfrm>
        </p:grpSpPr>
        <p:sp>
          <p:nvSpPr>
            <p:cNvPr name="Freeform 7" id="7"/>
            <p:cNvSpPr/>
            <p:nvPr/>
          </p:nvSpPr>
          <p:spPr>
            <a:xfrm flipH="false" flipV="false" rot="0">
              <a:off x="0" y="0"/>
              <a:ext cx="2709333" cy="158005"/>
            </a:xfrm>
            <a:custGeom>
              <a:avLst/>
              <a:gdLst/>
              <a:ahLst/>
              <a:cxnLst/>
              <a:rect r="r" b="b" t="t" l="l"/>
              <a:pathLst>
                <a:path h="158005" w="2709333">
                  <a:moveTo>
                    <a:pt x="0" y="0"/>
                  </a:moveTo>
                  <a:lnTo>
                    <a:pt x="2709333" y="0"/>
                  </a:lnTo>
                  <a:lnTo>
                    <a:pt x="2709333" y="158005"/>
                  </a:lnTo>
                  <a:lnTo>
                    <a:pt x="0" y="158005"/>
                  </a:lnTo>
                  <a:close/>
                </a:path>
              </a:pathLst>
            </a:custGeom>
            <a:solidFill>
              <a:srgbClr val="E7191F"/>
            </a:solidFill>
          </p:spPr>
        </p:sp>
        <p:sp>
          <p:nvSpPr>
            <p:cNvPr name="TextBox 8" id="8"/>
            <p:cNvSpPr txBox="true"/>
            <p:nvPr/>
          </p:nvSpPr>
          <p:spPr>
            <a:xfrm>
              <a:off x="0" y="-38100"/>
              <a:ext cx="2709333" cy="196105"/>
            </a:xfrm>
            <a:prstGeom prst="rect">
              <a:avLst/>
            </a:prstGeom>
          </p:spPr>
          <p:txBody>
            <a:bodyPr anchor="ctr" rtlCol="false" tIns="50800" lIns="50800" bIns="50800" rIns="50800"/>
            <a:lstStyle/>
            <a:p>
              <a:pPr algn="ctr">
                <a:lnSpc>
                  <a:spcPts val="1800"/>
                </a:lnSpc>
              </a:pPr>
            </a:p>
          </p:txBody>
        </p:sp>
      </p:grpSp>
      <p:grpSp>
        <p:nvGrpSpPr>
          <p:cNvPr name="Group 9" id="9"/>
          <p:cNvGrpSpPr/>
          <p:nvPr/>
        </p:nvGrpSpPr>
        <p:grpSpPr>
          <a:xfrm rot="0">
            <a:off x="0" y="3543001"/>
            <a:ext cx="7560000" cy="1493595"/>
            <a:chOff x="0" y="0"/>
            <a:chExt cx="2709333" cy="535271"/>
          </a:xfrm>
        </p:grpSpPr>
        <p:sp>
          <p:nvSpPr>
            <p:cNvPr name="Freeform 10" id="10"/>
            <p:cNvSpPr/>
            <p:nvPr/>
          </p:nvSpPr>
          <p:spPr>
            <a:xfrm flipH="false" flipV="false" rot="0">
              <a:off x="0" y="0"/>
              <a:ext cx="2709333" cy="535271"/>
            </a:xfrm>
            <a:custGeom>
              <a:avLst/>
              <a:gdLst/>
              <a:ahLst/>
              <a:cxnLst/>
              <a:rect r="r" b="b" t="t" l="l"/>
              <a:pathLst>
                <a:path h="535271" w="2709333">
                  <a:moveTo>
                    <a:pt x="0" y="0"/>
                  </a:moveTo>
                  <a:lnTo>
                    <a:pt x="2709333" y="0"/>
                  </a:lnTo>
                  <a:lnTo>
                    <a:pt x="2709333" y="535271"/>
                  </a:lnTo>
                  <a:lnTo>
                    <a:pt x="0" y="535271"/>
                  </a:lnTo>
                  <a:close/>
                </a:path>
              </a:pathLst>
            </a:custGeom>
            <a:solidFill>
              <a:srgbClr val="FFB3B6"/>
            </a:solidFill>
          </p:spPr>
        </p:sp>
        <p:sp>
          <p:nvSpPr>
            <p:cNvPr name="TextBox 11" id="11"/>
            <p:cNvSpPr txBox="true"/>
            <p:nvPr/>
          </p:nvSpPr>
          <p:spPr>
            <a:xfrm>
              <a:off x="0" y="-38100"/>
              <a:ext cx="2709333" cy="573371"/>
            </a:xfrm>
            <a:prstGeom prst="rect">
              <a:avLst/>
            </a:prstGeom>
          </p:spPr>
          <p:txBody>
            <a:bodyPr anchor="ctr" rtlCol="false" tIns="50800" lIns="50800" bIns="50800" rIns="50800"/>
            <a:lstStyle/>
            <a:p>
              <a:pPr algn="ctr">
                <a:lnSpc>
                  <a:spcPts val="1800"/>
                </a:lnSpc>
              </a:pPr>
            </a:p>
          </p:txBody>
        </p:sp>
      </p:grpSp>
      <p:sp>
        <p:nvSpPr>
          <p:cNvPr name="Freeform 12" id="12"/>
          <p:cNvSpPr/>
          <p:nvPr/>
        </p:nvSpPr>
        <p:spPr>
          <a:xfrm flipH="false" flipV="false" rot="0">
            <a:off x="5540741" y="9716706"/>
            <a:ext cx="1624564" cy="771482"/>
          </a:xfrm>
          <a:custGeom>
            <a:avLst/>
            <a:gdLst/>
            <a:ahLst/>
            <a:cxnLst/>
            <a:rect r="r" b="b" t="t" l="l"/>
            <a:pathLst>
              <a:path h="771482" w="1624564">
                <a:moveTo>
                  <a:pt x="0" y="0"/>
                </a:moveTo>
                <a:lnTo>
                  <a:pt x="1624564" y="0"/>
                </a:lnTo>
                <a:lnTo>
                  <a:pt x="1624564" y="771482"/>
                </a:lnTo>
                <a:lnTo>
                  <a:pt x="0" y="771482"/>
                </a:lnTo>
                <a:lnTo>
                  <a:pt x="0" y="0"/>
                </a:lnTo>
                <a:close/>
              </a:path>
            </a:pathLst>
          </a:custGeom>
          <a:blipFill>
            <a:blip r:embed="rId3"/>
            <a:stretch>
              <a:fillRect l="0" t="0" r="0" b="0"/>
            </a:stretch>
          </a:blipFill>
        </p:spPr>
      </p:sp>
      <p:sp>
        <p:nvSpPr>
          <p:cNvPr name="Freeform 13" id="13"/>
          <p:cNvSpPr/>
          <p:nvPr/>
        </p:nvSpPr>
        <p:spPr>
          <a:xfrm flipH="false" flipV="false" rot="0">
            <a:off x="433569" y="9766431"/>
            <a:ext cx="1671166" cy="783359"/>
          </a:xfrm>
          <a:custGeom>
            <a:avLst/>
            <a:gdLst/>
            <a:ahLst/>
            <a:cxnLst/>
            <a:rect r="r" b="b" t="t" l="l"/>
            <a:pathLst>
              <a:path h="783359" w="1671166">
                <a:moveTo>
                  <a:pt x="0" y="0"/>
                </a:moveTo>
                <a:lnTo>
                  <a:pt x="1671166" y="0"/>
                </a:lnTo>
                <a:lnTo>
                  <a:pt x="1671166" y="783359"/>
                </a:lnTo>
                <a:lnTo>
                  <a:pt x="0" y="783359"/>
                </a:lnTo>
                <a:lnTo>
                  <a:pt x="0" y="0"/>
                </a:lnTo>
                <a:close/>
              </a:path>
            </a:pathLst>
          </a:custGeom>
          <a:blipFill>
            <a:blip r:embed="rId4"/>
            <a:stretch>
              <a:fillRect l="0" t="0" r="0" b="0"/>
            </a:stretch>
          </a:blipFill>
        </p:spPr>
      </p:sp>
      <p:grpSp>
        <p:nvGrpSpPr>
          <p:cNvPr name="Group 14" id="14"/>
          <p:cNvGrpSpPr/>
          <p:nvPr/>
        </p:nvGrpSpPr>
        <p:grpSpPr>
          <a:xfrm rot="0">
            <a:off x="1303020" y="439103"/>
            <a:ext cx="94298" cy="92392"/>
            <a:chOff x="0" y="0"/>
            <a:chExt cx="125730" cy="123190"/>
          </a:xfrm>
        </p:grpSpPr>
        <p:sp>
          <p:nvSpPr>
            <p:cNvPr name="Freeform 15" id="15"/>
            <p:cNvSpPr/>
            <p:nvPr/>
          </p:nvSpPr>
          <p:spPr>
            <a:xfrm flipH="false" flipV="false" rot="0">
              <a:off x="48260" y="48260"/>
              <a:ext cx="25400" cy="26670"/>
            </a:xfrm>
            <a:custGeom>
              <a:avLst/>
              <a:gdLst/>
              <a:ahLst/>
              <a:cxnLst/>
              <a:rect r="r" b="b" t="t" l="l"/>
              <a:pathLst>
                <a:path h="26670" w="25400">
                  <a:moveTo>
                    <a:pt x="25400" y="8890"/>
                  </a:moveTo>
                  <a:cubicBezTo>
                    <a:pt x="15240" y="26670"/>
                    <a:pt x="5080" y="22860"/>
                    <a:pt x="2540" y="19050"/>
                  </a:cubicBezTo>
                  <a:cubicBezTo>
                    <a:pt x="0" y="15240"/>
                    <a:pt x="2540" y="5080"/>
                    <a:pt x="6350" y="2540"/>
                  </a:cubicBezTo>
                  <a:cubicBezTo>
                    <a:pt x="8890" y="0"/>
                    <a:pt x="22860" y="3810"/>
                    <a:pt x="22860" y="3810"/>
                  </a:cubicBezTo>
                </a:path>
              </a:pathLst>
            </a:custGeom>
            <a:solidFill>
              <a:srgbClr val="0571D3"/>
            </a:solidFill>
            <a:ln cap="sq">
              <a:noFill/>
              <a:prstDash val="solid"/>
              <a:miter/>
            </a:ln>
          </p:spPr>
        </p:sp>
      </p:grpSp>
      <p:grpSp>
        <p:nvGrpSpPr>
          <p:cNvPr name="Group 16" id="16"/>
          <p:cNvGrpSpPr/>
          <p:nvPr/>
        </p:nvGrpSpPr>
        <p:grpSpPr>
          <a:xfrm rot="0">
            <a:off x="1691640" y="297180"/>
            <a:ext cx="821055" cy="284797"/>
            <a:chOff x="0" y="0"/>
            <a:chExt cx="1094740" cy="379730"/>
          </a:xfrm>
        </p:grpSpPr>
        <p:sp>
          <p:nvSpPr>
            <p:cNvPr name="Freeform 17" id="17"/>
            <p:cNvSpPr/>
            <p:nvPr/>
          </p:nvSpPr>
          <p:spPr>
            <a:xfrm flipH="false" flipV="false" rot="0">
              <a:off x="49530" y="45720"/>
              <a:ext cx="995680" cy="289560"/>
            </a:xfrm>
            <a:custGeom>
              <a:avLst/>
              <a:gdLst/>
              <a:ahLst/>
              <a:cxnLst/>
              <a:rect r="r" b="b" t="t" l="l"/>
              <a:pathLst>
                <a:path h="289560" w="995680">
                  <a:moveTo>
                    <a:pt x="189230" y="5080"/>
                  </a:moveTo>
                  <a:cubicBezTo>
                    <a:pt x="438150" y="26670"/>
                    <a:pt x="737870" y="0"/>
                    <a:pt x="797560" y="22860"/>
                  </a:cubicBezTo>
                  <a:cubicBezTo>
                    <a:pt x="812800" y="29210"/>
                    <a:pt x="820420" y="36830"/>
                    <a:pt x="824230" y="46990"/>
                  </a:cubicBezTo>
                  <a:cubicBezTo>
                    <a:pt x="826770" y="55880"/>
                    <a:pt x="824230" y="73660"/>
                    <a:pt x="819150" y="81280"/>
                  </a:cubicBezTo>
                  <a:cubicBezTo>
                    <a:pt x="815340" y="88900"/>
                    <a:pt x="810260" y="92710"/>
                    <a:pt x="797560" y="97790"/>
                  </a:cubicBezTo>
                  <a:cubicBezTo>
                    <a:pt x="751840" y="114300"/>
                    <a:pt x="575310" y="127000"/>
                    <a:pt x="457200" y="137160"/>
                  </a:cubicBezTo>
                  <a:cubicBezTo>
                    <a:pt x="332740" y="149860"/>
                    <a:pt x="118110" y="181610"/>
                    <a:pt x="67310" y="165100"/>
                  </a:cubicBezTo>
                  <a:cubicBezTo>
                    <a:pt x="53340" y="160020"/>
                    <a:pt x="46990" y="153670"/>
                    <a:pt x="44450" y="144780"/>
                  </a:cubicBezTo>
                  <a:cubicBezTo>
                    <a:pt x="40640" y="135890"/>
                    <a:pt x="40640" y="120650"/>
                    <a:pt x="46990" y="113030"/>
                  </a:cubicBezTo>
                  <a:cubicBezTo>
                    <a:pt x="57150" y="101600"/>
                    <a:pt x="80010" y="100330"/>
                    <a:pt x="115570" y="97790"/>
                  </a:cubicBezTo>
                  <a:cubicBezTo>
                    <a:pt x="229870" y="87630"/>
                    <a:pt x="779780" y="113030"/>
                    <a:pt x="862330" y="135890"/>
                  </a:cubicBezTo>
                  <a:cubicBezTo>
                    <a:pt x="880110" y="140970"/>
                    <a:pt x="886460" y="143510"/>
                    <a:pt x="891540" y="152400"/>
                  </a:cubicBezTo>
                  <a:cubicBezTo>
                    <a:pt x="897890" y="160020"/>
                    <a:pt x="900430" y="176530"/>
                    <a:pt x="895350" y="185420"/>
                  </a:cubicBezTo>
                  <a:cubicBezTo>
                    <a:pt x="891540" y="195580"/>
                    <a:pt x="881380" y="203200"/>
                    <a:pt x="862330" y="208280"/>
                  </a:cubicBezTo>
                  <a:cubicBezTo>
                    <a:pt x="802640" y="226060"/>
                    <a:pt x="506730" y="231140"/>
                    <a:pt x="459740" y="203200"/>
                  </a:cubicBezTo>
                  <a:cubicBezTo>
                    <a:pt x="444500" y="194310"/>
                    <a:pt x="440690" y="179070"/>
                    <a:pt x="441960" y="168910"/>
                  </a:cubicBezTo>
                  <a:cubicBezTo>
                    <a:pt x="441960" y="158750"/>
                    <a:pt x="448310" y="149860"/>
                    <a:pt x="459740" y="142240"/>
                  </a:cubicBezTo>
                  <a:cubicBezTo>
                    <a:pt x="490220" y="120650"/>
                    <a:pt x="603250" y="92710"/>
                    <a:pt x="673100" y="85090"/>
                  </a:cubicBezTo>
                  <a:cubicBezTo>
                    <a:pt x="739140" y="77470"/>
                    <a:pt x="838200" y="71120"/>
                    <a:pt x="868680" y="90170"/>
                  </a:cubicBezTo>
                  <a:cubicBezTo>
                    <a:pt x="882650" y="99060"/>
                    <a:pt x="890270" y="118110"/>
                    <a:pt x="887730" y="129540"/>
                  </a:cubicBezTo>
                  <a:cubicBezTo>
                    <a:pt x="886460" y="142240"/>
                    <a:pt x="873760" y="154940"/>
                    <a:pt x="858520" y="162560"/>
                  </a:cubicBezTo>
                  <a:cubicBezTo>
                    <a:pt x="830580" y="175260"/>
                    <a:pt x="783590" y="163830"/>
                    <a:pt x="723900" y="172720"/>
                  </a:cubicBezTo>
                  <a:cubicBezTo>
                    <a:pt x="607060" y="189230"/>
                    <a:pt x="327660" y="270510"/>
                    <a:pt x="203200" y="281940"/>
                  </a:cubicBezTo>
                  <a:cubicBezTo>
                    <a:pt x="135890" y="288290"/>
                    <a:pt x="81280" y="289560"/>
                    <a:pt x="45720" y="278130"/>
                  </a:cubicBezTo>
                  <a:cubicBezTo>
                    <a:pt x="26670" y="273050"/>
                    <a:pt x="11430" y="262890"/>
                    <a:pt x="5080" y="250190"/>
                  </a:cubicBezTo>
                  <a:cubicBezTo>
                    <a:pt x="0" y="240030"/>
                    <a:pt x="0" y="224790"/>
                    <a:pt x="6350" y="213360"/>
                  </a:cubicBezTo>
                  <a:cubicBezTo>
                    <a:pt x="19050" y="194310"/>
                    <a:pt x="55880" y="177800"/>
                    <a:pt x="95250" y="163830"/>
                  </a:cubicBezTo>
                  <a:cubicBezTo>
                    <a:pt x="163830" y="138430"/>
                    <a:pt x="346710" y="102870"/>
                    <a:pt x="394970" y="106680"/>
                  </a:cubicBezTo>
                  <a:cubicBezTo>
                    <a:pt x="411480" y="107950"/>
                    <a:pt x="420370" y="111760"/>
                    <a:pt x="426720" y="118110"/>
                  </a:cubicBezTo>
                  <a:cubicBezTo>
                    <a:pt x="433070" y="123190"/>
                    <a:pt x="438150" y="133350"/>
                    <a:pt x="436880" y="140970"/>
                  </a:cubicBezTo>
                  <a:cubicBezTo>
                    <a:pt x="434340" y="152400"/>
                    <a:pt x="422910" y="171450"/>
                    <a:pt x="405130" y="177800"/>
                  </a:cubicBezTo>
                  <a:cubicBezTo>
                    <a:pt x="369570" y="190500"/>
                    <a:pt x="270510" y="158750"/>
                    <a:pt x="208280" y="142240"/>
                  </a:cubicBezTo>
                  <a:cubicBezTo>
                    <a:pt x="151130" y="125730"/>
                    <a:pt x="69850" y="105410"/>
                    <a:pt x="48260" y="81280"/>
                  </a:cubicBezTo>
                  <a:cubicBezTo>
                    <a:pt x="38100" y="71120"/>
                    <a:pt x="34290" y="58420"/>
                    <a:pt x="36830" y="48260"/>
                  </a:cubicBezTo>
                  <a:cubicBezTo>
                    <a:pt x="39370" y="36830"/>
                    <a:pt x="49530" y="22860"/>
                    <a:pt x="67310" y="17780"/>
                  </a:cubicBezTo>
                  <a:cubicBezTo>
                    <a:pt x="110490" y="3810"/>
                    <a:pt x="231140" y="63500"/>
                    <a:pt x="341630" y="76200"/>
                  </a:cubicBezTo>
                  <a:cubicBezTo>
                    <a:pt x="502920" y="95250"/>
                    <a:pt x="863600" y="77470"/>
                    <a:pt x="943610" y="91440"/>
                  </a:cubicBezTo>
                  <a:cubicBezTo>
                    <a:pt x="965200" y="93980"/>
                    <a:pt x="974090" y="95250"/>
                    <a:pt x="982980" y="104140"/>
                  </a:cubicBezTo>
                  <a:cubicBezTo>
                    <a:pt x="990600" y="111760"/>
                    <a:pt x="995680" y="129540"/>
                    <a:pt x="991870" y="140970"/>
                  </a:cubicBezTo>
                  <a:cubicBezTo>
                    <a:pt x="985520" y="158750"/>
                    <a:pt x="952500" y="175260"/>
                    <a:pt x="922020" y="189230"/>
                  </a:cubicBezTo>
                  <a:cubicBezTo>
                    <a:pt x="878840" y="209550"/>
                    <a:pt x="808990" y="227330"/>
                    <a:pt x="750570" y="233680"/>
                  </a:cubicBezTo>
                  <a:cubicBezTo>
                    <a:pt x="693420" y="241300"/>
                    <a:pt x="608330" y="250190"/>
                    <a:pt x="576580" y="233680"/>
                  </a:cubicBezTo>
                  <a:cubicBezTo>
                    <a:pt x="560070" y="226060"/>
                    <a:pt x="548640" y="207010"/>
                    <a:pt x="549910" y="194310"/>
                  </a:cubicBezTo>
                  <a:cubicBezTo>
                    <a:pt x="551180" y="181610"/>
                    <a:pt x="568960" y="161290"/>
                    <a:pt x="581660" y="157480"/>
                  </a:cubicBezTo>
                  <a:cubicBezTo>
                    <a:pt x="591820" y="154940"/>
                    <a:pt x="609600" y="160020"/>
                    <a:pt x="617220" y="167640"/>
                  </a:cubicBezTo>
                  <a:cubicBezTo>
                    <a:pt x="624840" y="175260"/>
                    <a:pt x="629920" y="193040"/>
                    <a:pt x="628650" y="203200"/>
                  </a:cubicBezTo>
                  <a:cubicBezTo>
                    <a:pt x="628650" y="212090"/>
                    <a:pt x="623570" y="219710"/>
                    <a:pt x="617220" y="226060"/>
                  </a:cubicBezTo>
                  <a:cubicBezTo>
                    <a:pt x="609600" y="232410"/>
                    <a:pt x="591820" y="238760"/>
                    <a:pt x="581660" y="234950"/>
                  </a:cubicBezTo>
                  <a:cubicBezTo>
                    <a:pt x="568960" y="231140"/>
                    <a:pt x="551180" y="212090"/>
                    <a:pt x="549910" y="198120"/>
                  </a:cubicBezTo>
                  <a:cubicBezTo>
                    <a:pt x="548640" y="185420"/>
                    <a:pt x="560070" y="167640"/>
                    <a:pt x="576580" y="158750"/>
                  </a:cubicBezTo>
                  <a:cubicBezTo>
                    <a:pt x="614680" y="138430"/>
                    <a:pt x="737870" y="167640"/>
                    <a:pt x="808990" y="156210"/>
                  </a:cubicBezTo>
                  <a:cubicBezTo>
                    <a:pt x="869950" y="144780"/>
                    <a:pt x="948690" y="88900"/>
                    <a:pt x="975360" y="99060"/>
                  </a:cubicBezTo>
                  <a:cubicBezTo>
                    <a:pt x="988060" y="104140"/>
                    <a:pt x="995680" y="123190"/>
                    <a:pt x="993140" y="133350"/>
                  </a:cubicBezTo>
                  <a:cubicBezTo>
                    <a:pt x="991870" y="144780"/>
                    <a:pt x="980440" y="154940"/>
                    <a:pt x="960120" y="162560"/>
                  </a:cubicBezTo>
                  <a:cubicBezTo>
                    <a:pt x="882650" y="190500"/>
                    <a:pt x="487680" y="162560"/>
                    <a:pt x="334010" y="148590"/>
                  </a:cubicBezTo>
                  <a:cubicBezTo>
                    <a:pt x="243840" y="139700"/>
                    <a:pt x="170180" y="128270"/>
                    <a:pt x="120650" y="114300"/>
                  </a:cubicBezTo>
                  <a:cubicBezTo>
                    <a:pt x="91440" y="105410"/>
                    <a:pt x="68580" y="100330"/>
                    <a:pt x="54610" y="87630"/>
                  </a:cubicBezTo>
                  <a:cubicBezTo>
                    <a:pt x="44450" y="77470"/>
                    <a:pt x="34290" y="59690"/>
                    <a:pt x="36830" y="48260"/>
                  </a:cubicBezTo>
                  <a:cubicBezTo>
                    <a:pt x="39370" y="36830"/>
                    <a:pt x="50800" y="21590"/>
                    <a:pt x="67310" y="17780"/>
                  </a:cubicBezTo>
                  <a:cubicBezTo>
                    <a:pt x="97790" y="10160"/>
                    <a:pt x="168910" y="57150"/>
                    <a:pt x="223520" y="72390"/>
                  </a:cubicBezTo>
                  <a:cubicBezTo>
                    <a:pt x="283210" y="87630"/>
                    <a:pt x="381000" y="86360"/>
                    <a:pt x="412750" y="107950"/>
                  </a:cubicBezTo>
                  <a:cubicBezTo>
                    <a:pt x="427990" y="119380"/>
                    <a:pt x="436880" y="138430"/>
                    <a:pt x="435610" y="149860"/>
                  </a:cubicBezTo>
                  <a:cubicBezTo>
                    <a:pt x="434340" y="160020"/>
                    <a:pt x="427990" y="167640"/>
                    <a:pt x="414020" y="175260"/>
                  </a:cubicBezTo>
                  <a:cubicBezTo>
                    <a:pt x="369570" y="201930"/>
                    <a:pt x="137160" y="223520"/>
                    <a:pt x="78740" y="246380"/>
                  </a:cubicBezTo>
                  <a:cubicBezTo>
                    <a:pt x="55880" y="255270"/>
                    <a:pt x="46990" y="273050"/>
                    <a:pt x="34290" y="273050"/>
                  </a:cubicBezTo>
                  <a:cubicBezTo>
                    <a:pt x="25400" y="273050"/>
                    <a:pt x="16510" y="265430"/>
                    <a:pt x="10160" y="259080"/>
                  </a:cubicBezTo>
                  <a:cubicBezTo>
                    <a:pt x="5080" y="251460"/>
                    <a:pt x="0" y="241300"/>
                    <a:pt x="1270" y="232410"/>
                  </a:cubicBezTo>
                  <a:cubicBezTo>
                    <a:pt x="3810" y="220980"/>
                    <a:pt x="11430" y="204470"/>
                    <a:pt x="29210" y="195580"/>
                  </a:cubicBezTo>
                  <a:cubicBezTo>
                    <a:pt x="68580" y="176530"/>
                    <a:pt x="186690" y="209550"/>
                    <a:pt x="285750" y="199390"/>
                  </a:cubicBezTo>
                  <a:cubicBezTo>
                    <a:pt x="424180" y="184150"/>
                    <a:pt x="675640" y="99060"/>
                    <a:pt x="777240" y="90170"/>
                  </a:cubicBezTo>
                  <a:cubicBezTo>
                    <a:pt x="822960" y="86360"/>
                    <a:pt x="859790" y="82550"/>
                    <a:pt x="876300" y="95250"/>
                  </a:cubicBezTo>
                  <a:cubicBezTo>
                    <a:pt x="886460" y="104140"/>
                    <a:pt x="890270" y="127000"/>
                    <a:pt x="886460" y="138430"/>
                  </a:cubicBezTo>
                  <a:cubicBezTo>
                    <a:pt x="882650" y="148590"/>
                    <a:pt x="872490" y="157480"/>
                    <a:pt x="858520" y="162560"/>
                  </a:cubicBezTo>
                  <a:cubicBezTo>
                    <a:pt x="829310" y="171450"/>
                    <a:pt x="759460" y="148590"/>
                    <a:pt x="703580" y="153670"/>
                  </a:cubicBezTo>
                  <a:cubicBezTo>
                    <a:pt x="635000" y="160020"/>
                    <a:pt x="511810" y="209550"/>
                    <a:pt x="474980" y="207010"/>
                  </a:cubicBezTo>
                  <a:cubicBezTo>
                    <a:pt x="463550" y="205740"/>
                    <a:pt x="458470" y="204470"/>
                    <a:pt x="452120" y="198120"/>
                  </a:cubicBezTo>
                  <a:cubicBezTo>
                    <a:pt x="445770" y="190500"/>
                    <a:pt x="439420" y="170180"/>
                    <a:pt x="443230" y="160020"/>
                  </a:cubicBezTo>
                  <a:cubicBezTo>
                    <a:pt x="447040" y="149860"/>
                    <a:pt x="457200" y="143510"/>
                    <a:pt x="474980" y="138430"/>
                  </a:cubicBezTo>
                  <a:cubicBezTo>
                    <a:pt x="533400" y="120650"/>
                    <a:pt x="819150" y="116840"/>
                    <a:pt x="871220" y="137160"/>
                  </a:cubicBezTo>
                  <a:cubicBezTo>
                    <a:pt x="886460" y="143510"/>
                    <a:pt x="892810" y="149860"/>
                    <a:pt x="896620" y="160020"/>
                  </a:cubicBezTo>
                  <a:cubicBezTo>
                    <a:pt x="899160" y="168910"/>
                    <a:pt x="897890" y="185420"/>
                    <a:pt x="891540" y="193040"/>
                  </a:cubicBezTo>
                  <a:cubicBezTo>
                    <a:pt x="886460" y="201930"/>
                    <a:pt x="876300" y="205740"/>
                    <a:pt x="862330" y="208280"/>
                  </a:cubicBezTo>
                  <a:cubicBezTo>
                    <a:pt x="834390" y="214630"/>
                    <a:pt x="784860" y="208280"/>
                    <a:pt x="731520" y="205740"/>
                  </a:cubicBezTo>
                  <a:cubicBezTo>
                    <a:pt x="646430" y="200660"/>
                    <a:pt x="510540" y="181610"/>
                    <a:pt x="400050" y="175260"/>
                  </a:cubicBezTo>
                  <a:cubicBezTo>
                    <a:pt x="288290" y="167640"/>
                    <a:pt x="114300" y="190500"/>
                    <a:pt x="67310" y="165100"/>
                  </a:cubicBezTo>
                  <a:cubicBezTo>
                    <a:pt x="50800" y="156210"/>
                    <a:pt x="40640" y="139700"/>
                    <a:pt x="41910" y="128270"/>
                  </a:cubicBezTo>
                  <a:cubicBezTo>
                    <a:pt x="43180" y="116840"/>
                    <a:pt x="58420" y="105410"/>
                    <a:pt x="74930" y="97790"/>
                  </a:cubicBezTo>
                  <a:cubicBezTo>
                    <a:pt x="109220" y="85090"/>
                    <a:pt x="176530" y="100330"/>
                    <a:pt x="250190" y="95250"/>
                  </a:cubicBezTo>
                  <a:cubicBezTo>
                    <a:pt x="379730" y="85090"/>
                    <a:pt x="718820" y="10160"/>
                    <a:pt x="787400" y="21590"/>
                  </a:cubicBezTo>
                  <a:cubicBezTo>
                    <a:pt x="805180" y="25400"/>
                    <a:pt x="814070" y="29210"/>
                    <a:pt x="819150" y="38100"/>
                  </a:cubicBezTo>
                  <a:cubicBezTo>
                    <a:pt x="825500" y="48260"/>
                    <a:pt x="825500" y="71120"/>
                    <a:pt x="819150" y="81280"/>
                  </a:cubicBezTo>
                  <a:cubicBezTo>
                    <a:pt x="814070" y="91440"/>
                    <a:pt x="805180" y="93980"/>
                    <a:pt x="787400" y="97790"/>
                  </a:cubicBezTo>
                  <a:cubicBezTo>
                    <a:pt x="720090" y="114300"/>
                    <a:pt x="382270" y="105410"/>
                    <a:pt x="271780" y="93980"/>
                  </a:cubicBezTo>
                  <a:cubicBezTo>
                    <a:pt x="218440" y="88900"/>
                    <a:pt x="172720" y="87630"/>
                    <a:pt x="156210" y="69850"/>
                  </a:cubicBezTo>
                  <a:cubicBezTo>
                    <a:pt x="146050" y="59690"/>
                    <a:pt x="144780" y="36830"/>
                    <a:pt x="149860" y="26670"/>
                  </a:cubicBezTo>
                  <a:cubicBezTo>
                    <a:pt x="156210" y="15240"/>
                    <a:pt x="189230" y="5080"/>
                    <a:pt x="189230" y="5080"/>
                  </a:cubicBezTo>
                </a:path>
              </a:pathLst>
            </a:custGeom>
            <a:solidFill>
              <a:srgbClr val="E7191F"/>
            </a:solidFill>
            <a:ln cap="sq">
              <a:noFill/>
              <a:prstDash val="solid"/>
              <a:miter/>
            </a:ln>
          </p:spPr>
        </p:sp>
      </p:grpSp>
      <p:grpSp>
        <p:nvGrpSpPr>
          <p:cNvPr name="Group 18" id="18"/>
          <p:cNvGrpSpPr/>
          <p:nvPr/>
        </p:nvGrpSpPr>
        <p:grpSpPr>
          <a:xfrm rot="0">
            <a:off x="1189673" y="854393"/>
            <a:ext cx="1302068" cy="301942"/>
            <a:chOff x="0" y="0"/>
            <a:chExt cx="1736090" cy="402590"/>
          </a:xfrm>
        </p:grpSpPr>
        <p:sp>
          <p:nvSpPr>
            <p:cNvPr name="Freeform 19" id="19"/>
            <p:cNvSpPr/>
            <p:nvPr/>
          </p:nvSpPr>
          <p:spPr>
            <a:xfrm flipH="false" flipV="false" rot="0">
              <a:off x="50800" y="40640"/>
              <a:ext cx="1635760" cy="320040"/>
            </a:xfrm>
            <a:custGeom>
              <a:avLst/>
              <a:gdLst/>
              <a:ahLst/>
              <a:cxnLst/>
              <a:rect r="r" b="b" t="t" l="l"/>
              <a:pathLst>
                <a:path h="320040" w="1635760">
                  <a:moveTo>
                    <a:pt x="73660" y="62230"/>
                  </a:moveTo>
                  <a:cubicBezTo>
                    <a:pt x="1440180" y="60960"/>
                    <a:pt x="1535430" y="22860"/>
                    <a:pt x="1583690" y="24130"/>
                  </a:cubicBezTo>
                  <a:cubicBezTo>
                    <a:pt x="1601470" y="24130"/>
                    <a:pt x="1611630" y="26670"/>
                    <a:pt x="1620520" y="33020"/>
                  </a:cubicBezTo>
                  <a:cubicBezTo>
                    <a:pt x="1628140" y="39370"/>
                    <a:pt x="1633220" y="49530"/>
                    <a:pt x="1634490" y="59690"/>
                  </a:cubicBezTo>
                  <a:cubicBezTo>
                    <a:pt x="1634490" y="69850"/>
                    <a:pt x="1630680" y="88900"/>
                    <a:pt x="1620520" y="95250"/>
                  </a:cubicBezTo>
                  <a:cubicBezTo>
                    <a:pt x="1607820" y="102870"/>
                    <a:pt x="1591310" y="87630"/>
                    <a:pt x="1558290" y="86360"/>
                  </a:cubicBezTo>
                  <a:cubicBezTo>
                    <a:pt x="1421130" y="77470"/>
                    <a:pt x="753110" y="81280"/>
                    <a:pt x="506730" y="102870"/>
                  </a:cubicBezTo>
                  <a:cubicBezTo>
                    <a:pt x="370840" y="114300"/>
                    <a:pt x="269240" y="135890"/>
                    <a:pt x="194310" y="151130"/>
                  </a:cubicBezTo>
                  <a:cubicBezTo>
                    <a:pt x="151130" y="160020"/>
                    <a:pt x="93980" y="167640"/>
                    <a:pt x="93980" y="175260"/>
                  </a:cubicBezTo>
                  <a:cubicBezTo>
                    <a:pt x="93980" y="180340"/>
                    <a:pt x="130810" y="187960"/>
                    <a:pt x="154940" y="191770"/>
                  </a:cubicBezTo>
                  <a:cubicBezTo>
                    <a:pt x="189230" y="195580"/>
                    <a:pt x="227330" y="196850"/>
                    <a:pt x="278130" y="191770"/>
                  </a:cubicBezTo>
                  <a:cubicBezTo>
                    <a:pt x="363220" y="182880"/>
                    <a:pt x="521970" y="133350"/>
                    <a:pt x="617220" y="123190"/>
                  </a:cubicBezTo>
                  <a:cubicBezTo>
                    <a:pt x="687070" y="115570"/>
                    <a:pt x="765810" y="105410"/>
                    <a:pt x="798830" y="120650"/>
                  </a:cubicBezTo>
                  <a:cubicBezTo>
                    <a:pt x="814070" y="127000"/>
                    <a:pt x="825500" y="140970"/>
                    <a:pt x="826770" y="152400"/>
                  </a:cubicBezTo>
                  <a:cubicBezTo>
                    <a:pt x="828040" y="165100"/>
                    <a:pt x="820420" y="180340"/>
                    <a:pt x="806450" y="191770"/>
                  </a:cubicBezTo>
                  <a:cubicBezTo>
                    <a:pt x="778510" y="214630"/>
                    <a:pt x="675640" y="231140"/>
                    <a:pt x="626110" y="240030"/>
                  </a:cubicBezTo>
                  <a:cubicBezTo>
                    <a:pt x="593090" y="246380"/>
                    <a:pt x="575310" y="245110"/>
                    <a:pt x="539750" y="247650"/>
                  </a:cubicBezTo>
                  <a:cubicBezTo>
                    <a:pt x="478790" y="251460"/>
                    <a:pt x="365760" y="265430"/>
                    <a:pt x="295910" y="255270"/>
                  </a:cubicBezTo>
                  <a:cubicBezTo>
                    <a:pt x="241300" y="247650"/>
                    <a:pt x="173990" y="228600"/>
                    <a:pt x="151130" y="207010"/>
                  </a:cubicBezTo>
                  <a:cubicBezTo>
                    <a:pt x="139700" y="195580"/>
                    <a:pt x="134620" y="179070"/>
                    <a:pt x="137160" y="167640"/>
                  </a:cubicBezTo>
                  <a:cubicBezTo>
                    <a:pt x="138430" y="157480"/>
                    <a:pt x="146050" y="148590"/>
                    <a:pt x="160020" y="140970"/>
                  </a:cubicBezTo>
                  <a:cubicBezTo>
                    <a:pt x="198120" y="121920"/>
                    <a:pt x="410210" y="107950"/>
                    <a:pt x="412750" y="118110"/>
                  </a:cubicBezTo>
                  <a:cubicBezTo>
                    <a:pt x="414020" y="123190"/>
                    <a:pt x="388620" y="140970"/>
                    <a:pt x="370840" y="140970"/>
                  </a:cubicBezTo>
                  <a:cubicBezTo>
                    <a:pt x="342900" y="143510"/>
                    <a:pt x="260350" y="92710"/>
                    <a:pt x="259080" y="95250"/>
                  </a:cubicBezTo>
                  <a:cubicBezTo>
                    <a:pt x="257810" y="96520"/>
                    <a:pt x="275590" y="111760"/>
                    <a:pt x="290830" y="116840"/>
                  </a:cubicBezTo>
                  <a:cubicBezTo>
                    <a:pt x="320040" y="129540"/>
                    <a:pt x="367030" y="137160"/>
                    <a:pt x="431800" y="140970"/>
                  </a:cubicBezTo>
                  <a:cubicBezTo>
                    <a:pt x="571500" y="148590"/>
                    <a:pt x="904240" y="111760"/>
                    <a:pt x="1104900" y="109220"/>
                  </a:cubicBezTo>
                  <a:cubicBezTo>
                    <a:pt x="1266190" y="106680"/>
                    <a:pt x="1483360" y="97790"/>
                    <a:pt x="1541780" y="118110"/>
                  </a:cubicBezTo>
                  <a:cubicBezTo>
                    <a:pt x="1559560" y="124460"/>
                    <a:pt x="1567180" y="132080"/>
                    <a:pt x="1572260" y="142240"/>
                  </a:cubicBezTo>
                  <a:cubicBezTo>
                    <a:pt x="1576070" y="151130"/>
                    <a:pt x="1577340" y="162560"/>
                    <a:pt x="1573530" y="171450"/>
                  </a:cubicBezTo>
                  <a:cubicBezTo>
                    <a:pt x="1569720" y="181610"/>
                    <a:pt x="1563370" y="190500"/>
                    <a:pt x="1546860" y="198120"/>
                  </a:cubicBezTo>
                  <a:cubicBezTo>
                    <a:pt x="1480820" y="224790"/>
                    <a:pt x="1164590" y="173990"/>
                    <a:pt x="998220" y="195580"/>
                  </a:cubicBezTo>
                  <a:cubicBezTo>
                    <a:pt x="854710" y="213360"/>
                    <a:pt x="720090" y="283210"/>
                    <a:pt x="603250" y="300990"/>
                  </a:cubicBezTo>
                  <a:cubicBezTo>
                    <a:pt x="513080" y="314960"/>
                    <a:pt x="401320" y="320040"/>
                    <a:pt x="358140" y="311150"/>
                  </a:cubicBezTo>
                  <a:cubicBezTo>
                    <a:pt x="340360" y="307340"/>
                    <a:pt x="330200" y="302260"/>
                    <a:pt x="323850" y="293370"/>
                  </a:cubicBezTo>
                  <a:cubicBezTo>
                    <a:pt x="317500" y="281940"/>
                    <a:pt x="318770" y="254000"/>
                    <a:pt x="326390" y="243840"/>
                  </a:cubicBezTo>
                  <a:cubicBezTo>
                    <a:pt x="334010" y="233680"/>
                    <a:pt x="350520" y="227330"/>
                    <a:pt x="361950" y="229870"/>
                  </a:cubicBezTo>
                  <a:cubicBezTo>
                    <a:pt x="374650" y="232410"/>
                    <a:pt x="396240" y="250190"/>
                    <a:pt x="397510" y="262890"/>
                  </a:cubicBezTo>
                  <a:cubicBezTo>
                    <a:pt x="400050" y="275590"/>
                    <a:pt x="386080" y="300990"/>
                    <a:pt x="374650" y="307340"/>
                  </a:cubicBezTo>
                  <a:cubicBezTo>
                    <a:pt x="364490" y="312420"/>
                    <a:pt x="346710" y="311150"/>
                    <a:pt x="336550" y="304800"/>
                  </a:cubicBezTo>
                  <a:cubicBezTo>
                    <a:pt x="327660" y="298450"/>
                    <a:pt x="316230" y="283210"/>
                    <a:pt x="317500" y="271780"/>
                  </a:cubicBezTo>
                  <a:cubicBezTo>
                    <a:pt x="317500" y="259080"/>
                    <a:pt x="326390" y="241300"/>
                    <a:pt x="344170" y="231140"/>
                  </a:cubicBezTo>
                  <a:cubicBezTo>
                    <a:pt x="384810" y="209550"/>
                    <a:pt x="502920" y="233680"/>
                    <a:pt x="594360" y="220980"/>
                  </a:cubicBezTo>
                  <a:cubicBezTo>
                    <a:pt x="713740" y="203200"/>
                    <a:pt x="852170" y="138430"/>
                    <a:pt x="996950" y="119380"/>
                  </a:cubicBezTo>
                  <a:cubicBezTo>
                    <a:pt x="1162050" y="99060"/>
                    <a:pt x="1456690" y="96520"/>
                    <a:pt x="1531620" y="118110"/>
                  </a:cubicBezTo>
                  <a:cubicBezTo>
                    <a:pt x="1554480" y="124460"/>
                    <a:pt x="1567180" y="130810"/>
                    <a:pt x="1572260" y="142240"/>
                  </a:cubicBezTo>
                  <a:cubicBezTo>
                    <a:pt x="1577340" y="153670"/>
                    <a:pt x="1572260" y="177800"/>
                    <a:pt x="1563370" y="187960"/>
                  </a:cubicBezTo>
                  <a:cubicBezTo>
                    <a:pt x="1551940" y="200660"/>
                    <a:pt x="1532890" y="201930"/>
                    <a:pt x="1502410" y="205740"/>
                  </a:cubicBezTo>
                  <a:cubicBezTo>
                    <a:pt x="1416050" y="215900"/>
                    <a:pt x="1154430" y="171450"/>
                    <a:pt x="988060" y="175260"/>
                  </a:cubicBezTo>
                  <a:cubicBezTo>
                    <a:pt x="829310" y="177800"/>
                    <a:pt x="635000" y="214630"/>
                    <a:pt x="525780" y="219710"/>
                  </a:cubicBezTo>
                  <a:cubicBezTo>
                    <a:pt x="464820" y="222250"/>
                    <a:pt x="429260" y="222250"/>
                    <a:pt x="383540" y="217170"/>
                  </a:cubicBezTo>
                  <a:cubicBezTo>
                    <a:pt x="340360" y="212090"/>
                    <a:pt x="292100" y="205740"/>
                    <a:pt x="257810" y="191770"/>
                  </a:cubicBezTo>
                  <a:cubicBezTo>
                    <a:pt x="229870" y="179070"/>
                    <a:pt x="200660" y="166370"/>
                    <a:pt x="187960" y="143510"/>
                  </a:cubicBezTo>
                  <a:cubicBezTo>
                    <a:pt x="173990" y="119380"/>
                    <a:pt x="172720" y="72390"/>
                    <a:pt x="182880" y="49530"/>
                  </a:cubicBezTo>
                  <a:cubicBezTo>
                    <a:pt x="190500" y="33020"/>
                    <a:pt x="208280" y="20320"/>
                    <a:pt x="224790" y="15240"/>
                  </a:cubicBezTo>
                  <a:cubicBezTo>
                    <a:pt x="240030" y="10160"/>
                    <a:pt x="255270" y="13970"/>
                    <a:pt x="275590" y="19050"/>
                  </a:cubicBezTo>
                  <a:cubicBezTo>
                    <a:pt x="312420" y="26670"/>
                    <a:pt x="383540" y="57150"/>
                    <a:pt x="416560" y="76200"/>
                  </a:cubicBezTo>
                  <a:cubicBezTo>
                    <a:pt x="435610" y="88900"/>
                    <a:pt x="450850" y="99060"/>
                    <a:pt x="458470" y="113030"/>
                  </a:cubicBezTo>
                  <a:cubicBezTo>
                    <a:pt x="466090" y="125730"/>
                    <a:pt x="471170" y="142240"/>
                    <a:pt x="466090" y="154940"/>
                  </a:cubicBezTo>
                  <a:cubicBezTo>
                    <a:pt x="461010" y="171450"/>
                    <a:pt x="440690" y="186690"/>
                    <a:pt x="414020" y="196850"/>
                  </a:cubicBezTo>
                  <a:cubicBezTo>
                    <a:pt x="361950" y="215900"/>
                    <a:pt x="198120" y="229870"/>
                    <a:pt x="160020" y="210820"/>
                  </a:cubicBezTo>
                  <a:cubicBezTo>
                    <a:pt x="143510" y="203200"/>
                    <a:pt x="134620" y="187960"/>
                    <a:pt x="135890" y="176530"/>
                  </a:cubicBezTo>
                  <a:cubicBezTo>
                    <a:pt x="135890" y="163830"/>
                    <a:pt x="152400" y="143510"/>
                    <a:pt x="168910" y="139700"/>
                  </a:cubicBezTo>
                  <a:cubicBezTo>
                    <a:pt x="195580" y="132080"/>
                    <a:pt x="243840" y="179070"/>
                    <a:pt x="297180" y="187960"/>
                  </a:cubicBezTo>
                  <a:cubicBezTo>
                    <a:pt x="377190" y="200660"/>
                    <a:pt x="519430" y="189230"/>
                    <a:pt x="608330" y="173990"/>
                  </a:cubicBezTo>
                  <a:cubicBezTo>
                    <a:pt x="676910" y="161290"/>
                    <a:pt x="756920" y="118110"/>
                    <a:pt x="788670" y="119380"/>
                  </a:cubicBezTo>
                  <a:cubicBezTo>
                    <a:pt x="801370" y="119380"/>
                    <a:pt x="808990" y="123190"/>
                    <a:pt x="814070" y="128270"/>
                  </a:cubicBezTo>
                  <a:cubicBezTo>
                    <a:pt x="821690" y="135890"/>
                    <a:pt x="829310" y="151130"/>
                    <a:pt x="826770" y="162560"/>
                  </a:cubicBezTo>
                  <a:cubicBezTo>
                    <a:pt x="825500" y="173990"/>
                    <a:pt x="814070" y="186690"/>
                    <a:pt x="798830" y="194310"/>
                  </a:cubicBezTo>
                  <a:cubicBezTo>
                    <a:pt x="767080" y="208280"/>
                    <a:pt x="689610" y="187960"/>
                    <a:pt x="632460" y="195580"/>
                  </a:cubicBezTo>
                  <a:cubicBezTo>
                    <a:pt x="567690" y="204470"/>
                    <a:pt x="500380" y="236220"/>
                    <a:pt x="430530" y="247650"/>
                  </a:cubicBezTo>
                  <a:cubicBezTo>
                    <a:pt x="358140" y="260350"/>
                    <a:pt x="269240" y="266700"/>
                    <a:pt x="205740" y="267970"/>
                  </a:cubicBezTo>
                  <a:cubicBezTo>
                    <a:pt x="158750" y="269240"/>
                    <a:pt x="115570" y="270510"/>
                    <a:pt x="82550" y="262890"/>
                  </a:cubicBezTo>
                  <a:cubicBezTo>
                    <a:pt x="58420" y="257810"/>
                    <a:pt x="35560" y="252730"/>
                    <a:pt x="22860" y="238760"/>
                  </a:cubicBezTo>
                  <a:cubicBezTo>
                    <a:pt x="8890" y="224790"/>
                    <a:pt x="0" y="199390"/>
                    <a:pt x="0" y="181610"/>
                  </a:cubicBezTo>
                  <a:cubicBezTo>
                    <a:pt x="0" y="165100"/>
                    <a:pt x="8890" y="146050"/>
                    <a:pt x="20320" y="134620"/>
                  </a:cubicBezTo>
                  <a:cubicBezTo>
                    <a:pt x="34290" y="120650"/>
                    <a:pt x="50800" y="118110"/>
                    <a:pt x="80010" y="109220"/>
                  </a:cubicBezTo>
                  <a:cubicBezTo>
                    <a:pt x="149860" y="86360"/>
                    <a:pt x="304800" y="43180"/>
                    <a:pt x="452120" y="25400"/>
                  </a:cubicBezTo>
                  <a:cubicBezTo>
                    <a:pt x="666750" y="0"/>
                    <a:pt x="1037590" y="11430"/>
                    <a:pt x="1245870" y="10160"/>
                  </a:cubicBezTo>
                  <a:cubicBezTo>
                    <a:pt x="1380490" y="8890"/>
                    <a:pt x="1524000" y="1270"/>
                    <a:pt x="1579880" y="12700"/>
                  </a:cubicBezTo>
                  <a:cubicBezTo>
                    <a:pt x="1598930" y="16510"/>
                    <a:pt x="1617980" y="26670"/>
                    <a:pt x="1616710" y="29210"/>
                  </a:cubicBezTo>
                  <a:cubicBezTo>
                    <a:pt x="1616710" y="33020"/>
                    <a:pt x="1565910" y="33020"/>
                    <a:pt x="1565910" y="33020"/>
                  </a:cubicBezTo>
                  <a:cubicBezTo>
                    <a:pt x="1565910" y="33020"/>
                    <a:pt x="1600200" y="21590"/>
                    <a:pt x="1612900" y="27940"/>
                  </a:cubicBezTo>
                  <a:cubicBezTo>
                    <a:pt x="1623060" y="31750"/>
                    <a:pt x="1633220" y="48260"/>
                    <a:pt x="1634490" y="59690"/>
                  </a:cubicBezTo>
                  <a:cubicBezTo>
                    <a:pt x="1635760" y="69850"/>
                    <a:pt x="1628140" y="85090"/>
                    <a:pt x="1620520" y="95250"/>
                  </a:cubicBezTo>
                  <a:cubicBezTo>
                    <a:pt x="1611630" y="105410"/>
                    <a:pt x="1600200" y="110490"/>
                    <a:pt x="1579880" y="115570"/>
                  </a:cubicBezTo>
                  <a:cubicBezTo>
                    <a:pt x="1531620" y="130810"/>
                    <a:pt x="1438910" y="140970"/>
                    <a:pt x="1319530" y="147320"/>
                  </a:cubicBezTo>
                  <a:cubicBezTo>
                    <a:pt x="1057910" y="161290"/>
                    <a:pt x="187960" y="168910"/>
                    <a:pt x="73660" y="140970"/>
                  </a:cubicBezTo>
                  <a:cubicBezTo>
                    <a:pt x="54610" y="135890"/>
                    <a:pt x="48260" y="132080"/>
                    <a:pt x="41910" y="123190"/>
                  </a:cubicBezTo>
                  <a:cubicBezTo>
                    <a:pt x="35560" y="116840"/>
                    <a:pt x="34290" y="105410"/>
                    <a:pt x="34290" y="96520"/>
                  </a:cubicBezTo>
                  <a:cubicBezTo>
                    <a:pt x="35560" y="87630"/>
                    <a:pt x="41910" y="77470"/>
                    <a:pt x="48260" y="72390"/>
                  </a:cubicBezTo>
                  <a:cubicBezTo>
                    <a:pt x="54610" y="66040"/>
                    <a:pt x="73660" y="62230"/>
                    <a:pt x="73660" y="62230"/>
                  </a:cubicBezTo>
                </a:path>
              </a:pathLst>
            </a:custGeom>
            <a:solidFill>
              <a:srgbClr val="E7191F"/>
            </a:solidFill>
            <a:ln cap="sq">
              <a:noFill/>
              <a:prstDash val="solid"/>
              <a:miter/>
            </a:ln>
          </p:spPr>
        </p:sp>
      </p:grpSp>
      <p:grpSp>
        <p:nvGrpSpPr>
          <p:cNvPr name="Group 20" id="20"/>
          <p:cNvGrpSpPr/>
          <p:nvPr/>
        </p:nvGrpSpPr>
        <p:grpSpPr>
          <a:xfrm rot="0">
            <a:off x="1761173" y="916305"/>
            <a:ext cx="733425" cy="216217"/>
            <a:chOff x="0" y="0"/>
            <a:chExt cx="977900" cy="288290"/>
          </a:xfrm>
        </p:grpSpPr>
        <p:sp>
          <p:nvSpPr>
            <p:cNvPr name="Freeform 21" id="21"/>
            <p:cNvSpPr/>
            <p:nvPr/>
          </p:nvSpPr>
          <p:spPr>
            <a:xfrm flipH="false" flipV="false" rot="0">
              <a:off x="49530" y="48260"/>
              <a:ext cx="878840" cy="193040"/>
            </a:xfrm>
            <a:custGeom>
              <a:avLst/>
              <a:gdLst/>
              <a:ahLst/>
              <a:cxnLst/>
              <a:rect r="r" b="b" t="t" l="l"/>
              <a:pathLst>
                <a:path h="193040" w="878840">
                  <a:moveTo>
                    <a:pt x="839470" y="130810"/>
                  </a:moveTo>
                  <a:cubicBezTo>
                    <a:pt x="543560" y="135890"/>
                    <a:pt x="478790" y="144780"/>
                    <a:pt x="426720" y="156210"/>
                  </a:cubicBezTo>
                  <a:cubicBezTo>
                    <a:pt x="384810" y="165100"/>
                    <a:pt x="354330" y="181610"/>
                    <a:pt x="314960" y="187960"/>
                  </a:cubicBezTo>
                  <a:cubicBezTo>
                    <a:pt x="274320" y="193040"/>
                    <a:pt x="231140" y="193040"/>
                    <a:pt x="186690" y="189230"/>
                  </a:cubicBezTo>
                  <a:cubicBezTo>
                    <a:pt x="137160" y="184150"/>
                    <a:pt x="60960" y="176530"/>
                    <a:pt x="30480" y="157480"/>
                  </a:cubicBezTo>
                  <a:cubicBezTo>
                    <a:pt x="13970" y="147320"/>
                    <a:pt x="2540" y="132080"/>
                    <a:pt x="1270" y="118110"/>
                  </a:cubicBezTo>
                  <a:cubicBezTo>
                    <a:pt x="1270" y="105410"/>
                    <a:pt x="11430" y="86360"/>
                    <a:pt x="27940" y="77470"/>
                  </a:cubicBezTo>
                  <a:cubicBezTo>
                    <a:pt x="60960" y="58420"/>
                    <a:pt x="147320" y="77470"/>
                    <a:pt x="217170" y="67310"/>
                  </a:cubicBezTo>
                  <a:cubicBezTo>
                    <a:pt x="302260" y="55880"/>
                    <a:pt x="454660" y="2540"/>
                    <a:pt x="500380" y="2540"/>
                  </a:cubicBezTo>
                  <a:cubicBezTo>
                    <a:pt x="514350" y="2540"/>
                    <a:pt x="520700" y="3810"/>
                    <a:pt x="528320" y="8890"/>
                  </a:cubicBezTo>
                  <a:cubicBezTo>
                    <a:pt x="535940" y="13970"/>
                    <a:pt x="543560" y="24130"/>
                    <a:pt x="546100" y="34290"/>
                  </a:cubicBezTo>
                  <a:cubicBezTo>
                    <a:pt x="548640" y="43180"/>
                    <a:pt x="546100" y="54610"/>
                    <a:pt x="542290" y="63500"/>
                  </a:cubicBezTo>
                  <a:cubicBezTo>
                    <a:pt x="538480" y="71120"/>
                    <a:pt x="533400" y="77470"/>
                    <a:pt x="520700" y="82550"/>
                  </a:cubicBezTo>
                  <a:cubicBezTo>
                    <a:pt x="474980" y="100330"/>
                    <a:pt x="238760" y="83820"/>
                    <a:pt x="176530" y="92710"/>
                  </a:cubicBezTo>
                  <a:cubicBezTo>
                    <a:pt x="152400" y="96520"/>
                    <a:pt x="143510" y="96520"/>
                    <a:pt x="128270" y="105410"/>
                  </a:cubicBezTo>
                  <a:cubicBezTo>
                    <a:pt x="106680" y="118110"/>
                    <a:pt x="85090" y="158750"/>
                    <a:pt x="68580" y="167640"/>
                  </a:cubicBezTo>
                  <a:cubicBezTo>
                    <a:pt x="59690" y="172720"/>
                    <a:pt x="52070" y="176530"/>
                    <a:pt x="44450" y="173990"/>
                  </a:cubicBezTo>
                  <a:cubicBezTo>
                    <a:pt x="33020" y="170180"/>
                    <a:pt x="12700" y="152400"/>
                    <a:pt x="8890" y="142240"/>
                  </a:cubicBezTo>
                  <a:cubicBezTo>
                    <a:pt x="6350" y="133350"/>
                    <a:pt x="8890" y="124460"/>
                    <a:pt x="12700" y="116840"/>
                  </a:cubicBezTo>
                  <a:cubicBezTo>
                    <a:pt x="19050" y="109220"/>
                    <a:pt x="33020" y="97790"/>
                    <a:pt x="43180" y="96520"/>
                  </a:cubicBezTo>
                  <a:cubicBezTo>
                    <a:pt x="53340" y="95250"/>
                    <a:pt x="69850" y="101600"/>
                    <a:pt x="77470" y="109220"/>
                  </a:cubicBezTo>
                  <a:cubicBezTo>
                    <a:pt x="83820" y="118110"/>
                    <a:pt x="87630" y="134620"/>
                    <a:pt x="85090" y="144780"/>
                  </a:cubicBezTo>
                  <a:cubicBezTo>
                    <a:pt x="82550" y="154940"/>
                    <a:pt x="69850" y="167640"/>
                    <a:pt x="60960" y="171450"/>
                  </a:cubicBezTo>
                  <a:cubicBezTo>
                    <a:pt x="53340" y="175260"/>
                    <a:pt x="43180" y="175260"/>
                    <a:pt x="35560" y="171450"/>
                  </a:cubicBezTo>
                  <a:cubicBezTo>
                    <a:pt x="26670" y="167640"/>
                    <a:pt x="13970" y="154940"/>
                    <a:pt x="10160" y="146050"/>
                  </a:cubicBezTo>
                  <a:cubicBezTo>
                    <a:pt x="7620" y="138430"/>
                    <a:pt x="7620" y="130810"/>
                    <a:pt x="11430" y="120650"/>
                  </a:cubicBezTo>
                  <a:cubicBezTo>
                    <a:pt x="17780" y="104140"/>
                    <a:pt x="40640" y="76200"/>
                    <a:pt x="59690" y="60960"/>
                  </a:cubicBezTo>
                  <a:cubicBezTo>
                    <a:pt x="76200" y="45720"/>
                    <a:pt x="87630" y="35560"/>
                    <a:pt x="115570" y="26670"/>
                  </a:cubicBezTo>
                  <a:cubicBezTo>
                    <a:pt x="179070" y="6350"/>
                    <a:pt x="370840" y="0"/>
                    <a:pt x="445770" y="2540"/>
                  </a:cubicBezTo>
                  <a:cubicBezTo>
                    <a:pt x="485140" y="3810"/>
                    <a:pt x="521970" y="2540"/>
                    <a:pt x="535940" y="16510"/>
                  </a:cubicBezTo>
                  <a:cubicBezTo>
                    <a:pt x="546100" y="25400"/>
                    <a:pt x="548640" y="41910"/>
                    <a:pt x="546100" y="53340"/>
                  </a:cubicBezTo>
                  <a:cubicBezTo>
                    <a:pt x="543560" y="64770"/>
                    <a:pt x="535940" y="73660"/>
                    <a:pt x="520700" y="82550"/>
                  </a:cubicBezTo>
                  <a:cubicBezTo>
                    <a:pt x="477520" y="109220"/>
                    <a:pt x="313690" y="138430"/>
                    <a:pt x="224790" y="149860"/>
                  </a:cubicBezTo>
                  <a:cubicBezTo>
                    <a:pt x="153670" y="160020"/>
                    <a:pt x="64770" y="173990"/>
                    <a:pt x="30480" y="157480"/>
                  </a:cubicBezTo>
                  <a:cubicBezTo>
                    <a:pt x="13970" y="149860"/>
                    <a:pt x="3810" y="130810"/>
                    <a:pt x="1270" y="118110"/>
                  </a:cubicBezTo>
                  <a:cubicBezTo>
                    <a:pt x="0" y="107950"/>
                    <a:pt x="5080" y="96520"/>
                    <a:pt x="11430" y="88900"/>
                  </a:cubicBezTo>
                  <a:cubicBezTo>
                    <a:pt x="17780" y="82550"/>
                    <a:pt x="24130" y="76200"/>
                    <a:pt x="38100" y="73660"/>
                  </a:cubicBezTo>
                  <a:cubicBezTo>
                    <a:pt x="72390" y="68580"/>
                    <a:pt x="177800" y="101600"/>
                    <a:pt x="231140" y="105410"/>
                  </a:cubicBezTo>
                  <a:cubicBezTo>
                    <a:pt x="267970" y="107950"/>
                    <a:pt x="284480" y="107950"/>
                    <a:pt x="323850" y="104140"/>
                  </a:cubicBezTo>
                  <a:cubicBezTo>
                    <a:pt x="393700" y="96520"/>
                    <a:pt x="516890" y="58420"/>
                    <a:pt x="608330" y="50800"/>
                  </a:cubicBezTo>
                  <a:cubicBezTo>
                    <a:pt x="690880" y="43180"/>
                    <a:pt x="811530" y="41910"/>
                    <a:pt x="848360" y="53340"/>
                  </a:cubicBezTo>
                  <a:cubicBezTo>
                    <a:pt x="861060" y="57150"/>
                    <a:pt x="866140" y="62230"/>
                    <a:pt x="871220" y="69850"/>
                  </a:cubicBezTo>
                  <a:cubicBezTo>
                    <a:pt x="876300" y="76200"/>
                    <a:pt x="878840" y="87630"/>
                    <a:pt x="877570" y="96520"/>
                  </a:cubicBezTo>
                  <a:cubicBezTo>
                    <a:pt x="876300" y="104140"/>
                    <a:pt x="871220" y="114300"/>
                    <a:pt x="864870" y="120650"/>
                  </a:cubicBezTo>
                  <a:cubicBezTo>
                    <a:pt x="858520" y="125730"/>
                    <a:pt x="839470" y="130810"/>
                    <a:pt x="839470" y="130810"/>
                  </a:cubicBezTo>
                </a:path>
              </a:pathLst>
            </a:custGeom>
            <a:solidFill>
              <a:srgbClr val="E7191F"/>
            </a:solidFill>
            <a:ln cap="sq">
              <a:noFill/>
              <a:prstDash val="solid"/>
              <a:miter/>
            </a:ln>
          </p:spPr>
        </p:sp>
      </p:grpSp>
      <p:grpSp>
        <p:nvGrpSpPr>
          <p:cNvPr name="Group 22" id="22"/>
          <p:cNvGrpSpPr/>
          <p:nvPr/>
        </p:nvGrpSpPr>
        <p:grpSpPr>
          <a:xfrm rot="0">
            <a:off x="6616714" y="0"/>
            <a:ext cx="943286" cy="739572"/>
            <a:chOff x="0" y="0"/>
            <a:chExt cx="1257715" cy="986097"/>
          </a:xfrm>
        </p:grpSpPr>
        <p:grpSp>
          <p:nvGrpSpPr>
            <p:cNvPr name="Group 23" id="23"/>
            <p:cNvGrpSpPr/>
            <p:nvPr/>
          </p:nvGrpSpPr>
          <p:grpSpPr>
            <a:xfrm rot="0">
              <a:off x="174672" y="35683"/>
              <a:ext cx="950414" cy="950414"/>
              <a:chOff x="0" y="0"/>
              <a:chExt cx="812800" cy="812800"/>
            </a:xfrm>
          </p:grpSpPr>
          <p:sp>
            <p:nvSpPr>
              <p:cNvPr name="Freeform 24" id="2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ECCD"/>
              </a:solidFill>
            </p:spPr>
          </p:sp>
          <p:sp>
            <p:nvSpPr>
              <p:cNvPr name="TextBox 25" id="25"/>
              <p:cNvSpPr txBox="true"/>
              <p:nvPr/>
            </p:nvSpPr>
            <p:spPr>
              <a:xfrm>
                <a:off x="76200" y="38100"/>
                <a:ext cx="660400" cy="698500"/>
              </a:xfrm>
              <a:prstGeom prst="rect">
                <a:avLst/>
              </a:prstGeom>
            </p:spPr>
            <p:txBody>
              <a:bodyPr anchor="ctr" rtlCol="false" tIns="50800" lIns="50800" bIns="50800" rIns="50800"/>
              <a:lstStyle/>
              <a:p>
                <a:pPr algn="ctr">
                  <a:lnSpc>
                    <a:spcPts val="1800"/>
                  </a:lnSpc>
                </a:pPr>
              </a:p>
            </p:txBody>
          </p:sp>
        </p:grpSp>
        <p:sp>
          <p:nvSpPr>
            <p:cNvPr name="Freeform 26" id="26"/>
            <p:cNvSpPr/>
            <p:nvPr/>
          </p:nvSpPr>
          <p:spPr>
            <a:xfrm flipH="false" flipV="false" rot="0">
              <a:off x="0" y="0"/>
              <a:ext cx="1257715" cy="932785"/>
            </a:xfrm>
            <a:custGeom>
              <a:avLst/>
              <a:gdLst/>
              <a:ahLst/>
              <a:cxnLst/>
              <a:rect r="r" b="b" t="t" l="l"/>
              <a:pathLst>
                <a:path h="932785" w="1257715">
                  <a:moveTo>
                    <a:pt x="0" y="0"/>
                  </a:moveTo>
                  <a:lnTo>
                    <a:pt x="1257715" y="0"/>
                  </a:lnTo>
                  <a:lnTo>
                    <a:pt x="1257715" y="932785"/>
                  </a:lnTo>
                  <a:lnTo>
                    <a:pt x="0" y="93278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grpSp>
        <p:nvGrpSpPr>
          <p:cNvPr name="Group 27" id="27"/>
          <p:cNvGrpSpPr/>
          <p:nvPr/>
        </p:nvGrpSpPr>
        <p:grpSpPr>
          <a:xfrm rot="0">
            <a:off x="5790651" y="0"/>
            <a:ext cx="943286" cy="739572"/>
            <a:chOff x="0" y="0"/>
            <a:chExt cx="1257715" cy="986097"/>
          </a:xfrm>
        </p:grpSpPr>
        <p:grpSp>
          <p:nvGrpSpPr>
            <p:cNvPr name="Group 28" id="28"/>
            <p:cNvGrpSpPr/>
            <p:nvPr/>
          </p:nvGrpSpPr>
          <p:grpSpPr>
            <a:xfrm rot="0">
              <a:off x="174672" y="35683"/>
              <a:ext cx="950414" cy="950414"/>
              <a:chOff x="0" y="0"/>
              <a:chExt cx="812800" cy="812800"/>
            </a:xfrm>
          </p:grpSpPr>
          <p:sp>
            <p:nvSpPr>
              <p:cNvPr name="Freeform 29" id="2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ECCD"/>
              </a:solidFill>
            </p:spPr>
          </p:sp>
          <p:sp>
            <p:nvSpPr>
              <p:cNvPr name="TextBox 30" id="30"/>
              <p:cNvSpPr txBox="true"/>
              <p:nvPr/>
            </p:nvSpPr>
            <p:spPr>
              <a:xfrm>
                <a:off x="76200" y="38100"/>
                <a:ext cx="660400" cy="698500"/>
              </a:xfrm>
              <a:prstGeom prst="rect">
                <a:avLst/>
              </a:prstGeom>
            </p:spPr>
            <p:txBody>
              <a:bodyPr anchor="ctr" rtlCol="false" tIns="50800" lIns="50800" bIns="50800" rIns="50800"/>
              <a:lstStyle/>
              <a:p>
                <a:pPr algn="ctr">
                  <a:lnSpc>
                    <a:spcPts val="1800"/>
                  </a:lnSpc>
                </a:pPr>
              </a:p>
            </p:txBody>
          </p:sp>
        </p:grpSp>
        <p:sp>
          <p:nvSpPr>
            <p:cNvPr name="Freeform 31" id="31"/>
            <p:cNvSpPr/>
            <p:nvPr/>
          </p:nvSpPr>
          <p:spPr>
            <a:xfrm flipH="false" flipV="false" rot="0">
              <a:off x="0" y="0"/>
              <a:ext cx="1257715" cy="932785"/>
            </a:xfrm>
            <a:custGeom>
              <a:avLst/>
              <a:gdLst/>
              <a:ahLst/>
              <a:cxnLst/>
              <a:rect r="r" b="b" t="t" l="l"/>
              <a:pathLst>
                <a:path h="932785" w="1257715">
                  <a:moveTo>
                    <a:pt x="0" y="0"/>
                  </a:moveTo>
                  <a:lnTo>
                    <a:pt x="1257715" y="0"/>
                  </a:lnTo>
                  <a:lnTo>
                    <a:pt x="1257715" y="932785"/>
                  </a:lnTo>
                  <a:lnTo>
                    <a:pt x="0" y="93278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grpSp>
        <p:nvGrpSpPr>
          <p:cNvPr name="Group 32" id="32"/>
          <p:cNvGrpSpPr/>
          <p:nvPr/>
        </p:nvGrpSpPr>
        <p:grpSpPr>
          <a:xfrm rot="0">
            <a:off x="4847364" y="16428"/>
            <a:ext cx="943286" cy="739572"/>
            <a:chOff x="0" y="0"/>
            <a:chExt cx="1257715" cy="986097"/>
          </a:xfrm>
        </p:grpSpPr>
        <p:grpSp>
          <p:nvGrpSpPr>
            <p:cNvPr name="Group 33" id="33"/>
            <p:cNvGrpSpPr/>
            <p:nvPr/>
          </p:nvGrpSpPr>
          <p:grpSpPr>
            <a:xfrm rot="0">
              <a:off x="174672" y="35683"/>
              <a:ext cx="950414" cy="950414"/>
              <a:chOff x="0" y="0"/>
              <a:chExt cx="812800" cy="812800"/>
            </a:xfrm>
          </p:grpSpPr>
          <p:sp>
            <p:nvSpPr>
              <p:cNvPr name="Freeform 34" id="3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ECCD"/>
              </a:solidFill>
            </p:spPr>
          </p:sp>
          <p:sp>
            <p:nvSpPr>
              <p:cNvPr name="TextBox 35" id="35"/>
              <p:cNvSpPr txBox="true"/>
              <p:nvPr/>
            </p:nvSpPr>
            <p:spPr>
              <a:xfrm>
                <a:off x="76200" y="38100"/>
                <a:ext cx="660400" cy="698500"/>
              </a:xfrm>
              <a:prstGeom prst="rect">
                <a:avLst/>
              </a:prstGeom>
            </p:spPr>
            <p:txBody>
              <a:bodyPr anchor="ctr" rtlCol="false" tIns="50800" lIns="50800" bIns="50800" rIns="50800"/>
              <a:lstStyle/>
              <a:p>
                <a:pPr algn="ctr">
                  <a:lnSpc>
                    <a:spcPts val="1800"/>
                  </a:lnSpc>
                </a:pPr>
              </a:p>
            </p:txBody>
          </p:sp>
        </p:grpSp>
        <p:sp>
          <p:nvSpPr>
            <p:cNvPr name="Freeform 36" id="36"/>
            <p:cNvSpPr/>
            <p:nvPr/>
          </p:nvSpPr>
          <p:spPr>
            <a:xfrm flipH="false" flipV="false" rot="0">
              <a:off x="0" y="0"/>
              <a:ext cx="1257715" cy="932785"/>
            </a:xfrm>
            <a:custGeom>
              <a:avLst/>
              <a:gdLst/>
              <a:ahLst/>
              <a:cxnLst/>
              <a:rect r="r" b="b" t="t" l="l"/>
              <a:pathLst>
                <a:path h="932785" w="1257715">
                  <a:moveTo>
                    <a:pt x="0" y="0"/>
                  </a:moveTo>
                  <a:lnTo>
                    <a:pt x="1257715" y="0"/>
                  </a:lnTo>
                  <a:lnTo>
                    <a:pt x="1257715" y="932785"/>
                  </a:lnTo>
                  <a:lnTo>
                    <a:pt x="0" y="93278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sp>
        <p:nvSpPr>
          <p:cNvPr name="TextBox 37" id="37"/>
          <p:cNvSpPr txBox="true"/>
          <p:nvPr/>
        </p:nvSpPr>
        <p:spPr>
          <a:xfrm rot="0">
            <a:off x="433569" y="5236621"/>
            <a:ext cx="6731736" cy="4272166"/>
          </a:xfrm>
          <a:prstGeom prst="rect">
            <a:avLst/>
          </a:prstGeom>
        </p:spPr>
        <p:txBody>
          <a:bodyPr anchor="t" rtlCol="false" tIns="0" lIns="0" bIns="0" rIns="0">
            <a:spAutoFit/>
          </a:bodyPr>
          <a:lstStyle/>
          <a:p>
            <a:pPr>
              <a:lnSpc>
                <a:spcPts val="2192"/>
              </a:lnSpc>
            </a:pPr>
            <a:r>
              <a:rPr lang="en-US" sz="1726">
                <a:solidFill>
                  <a:srgbClr val="FFFFFF"/>
                </a:solidFill>
                <a:latin typeface="Raleway Bold"/>
              </a:rPr>
              <a:t>Actividad:</a:t>
            </a:r>
          </a:p>
          <a:p>
            <a:pPr>
              <a:lnSpc>
                <a:spcPts val="1428"/>
              </a:lnSpc>
            </a:pPr>
            <a:r>
              <a:rPr lang="en-US" sz="1200">
                <a:solidFill>
                  <a:srgbClr val="FFFFFF"/>
                </a:solidFill>
                <a:latin typeface="Raleway Bold"/>
              </a:rPr>
              <a:t>En COSTA Informalia nos hemos lanzado al mercado on line. Si, como lo oyes. Hemos inaugurado el primer on line market en el que se pueden comprar souvenirs de nuestra isla.</a:t>
            </a:r>
          </a:p>
          <a:p>
            <a:pPr>
              <a:lnSpc>
                <a:spcPts val="1428"/>
              </a:lnSpc>
            </a:pPr>
            <a:r>
              <a:rPr lang="en-US" sz="1200">
                <a:solidFill>
                  <a:srgbClr val="FFFFFF"/>
                </a:solidFill>
                <a:latin typeface="Raleway Bold"/>
              </a:rPr>
              <a:t>Como podrás imaginar, el funcionamiento no es tan sencillo como a primera vista puede parecer, El cliente busca en una base de datos un artículo concreto y hace su pedido; nosotros usamos una base de datos para asignar el artículo al comprador y a su dirección postal. Este proceso conlleva tareas de clasificación, adición y eliminación mientras se realiza el pedido. Para poder gestionarlas de forma más eficiente, se resumen grandes cantidades de datos con elementos en común en una posición de dirección en la base de datos. Dicha posición se calcula con valores hash y está compuesta por una tabla con combinaciones de cifras y letras, todas de la misma longitud.</a:t>
            </a:r>
          </a:p>
          <a:p>
            <a:pPr>
              <a:lnSpc>
                <a:spcPts val="951"/>
              </a:lnSpc>
            </a:pPr>
          </a:p>
          <a:p>
            <a:pPr>
              <a:lnSpc>
                <a:spcPts val="1428"/>
              </a:lnSpc>
            </a:pPr>
            <a:r>
              <a:rPr lang="en-US" sz="1200">
                <a:solidFill>
                  <a:srgbClr val="FFFFFF"/>
                </a:solidFill>
                <a:latin typeface="Raleway Bold"/>
              </a:rPr>
              <a:t>En las bases de datos se utilizan tablas hash para acelerar los procesos de búsqueda, de registro y de eliminación de conjuntos de datos.</a:t>
            </a:r>
          </a:p>
          <a:p>
            <a:pPr>
              <a:lnSpc>
                <a:spcPts val="952"/>
              </a:lnSpc>
            </a:pPr>
          </a:p>
          <a:p>
            <a:pPr>
              <a:lnSpc>
                <a:spcPts val="1428"/>
              </a:lnSpc>
            </a:pPr>
            <a:r>
              <a:rPr lang="en-US" sz="1200">
                <a:solidFill>
                  <a:srgbClr val="FFFFFF"/>
                </a:solidFill>
                <a:latin typeface="Raleway Bold"/>
              </a:rPr>
              <a:t>En esta actividad tienes que averiguar en qué columna (0 a 9) está el último pedido que nos han hecho . El pedido es el número 2345. Sólo hay que sumar esos dígitos. El último dígito de la suma es la columna. Por ejemplo, para localizar el pedido con número 2345, suma los dígitos 2+3+4+5, que es 14. El último dígito de la suma es 4, entonces el pedido debe estar en la columna 4. Una vez que sabes la columna sólo hay que adivinar cuál de los pedidos de esa columna es el elegido.</a:t>
            </a:r>
          </a:p>
          <a:p>
            <a:pPr>
              <a:lnSpc>
                <a:spcPts val="984"/>
              </a:lnSpc>
            </a:pPr>
          </a:p>
          <a:p>
            <a:pPr algn="ctr">
              <a:lnSpc>
                <a:spcPts val="2090"/>
              </a:lnSpc>
            </a:pPr>
            <a:r>
              <a:rPr lang="en-US" sz="1699">
                <a:solidFill>
                  <a:srgbClr val="FFFFFF"/>
                </a:solidFill>
                <a:latin typeface="Raleway Bold"/>
              </a:rPr>
              <a:t>¿Te animas a probar?</a:t>
            </a:r>
          </a:p>
          <a:p>
            <a:pPr>
              <a:lnSpc>
                <a:spcPts val="1524"/>
              </a:lnSpc>
            </a:pPr>
          </a:p>
        </p:txBody>
      </p:sp>
      <p:sp>
        <p:nvSpPr>
          <p:cNvPr name="Freeform 38" id="38"/>
          <p:cNvSpPr/>
          <p:nvPr/>
        </p:nvSpPr>
        <p:spPr>
          <a:xfrm flipH="false" flipV="false" rot="898334">
            <a:off x="6884096" y="8706218"/>
            <a:ext cx="703742" cy="888003"/>
          </a:xfrm>
          <a:custGeom>
            <a:avLst/>
            <a:gdLst/>
            <a:ahLst/>
            <a:cxnLst/>
            <a:rect r="r" b="b" t="t" l="l"/>
            <a:pathLst>
              <a:path h="888003" w="703742">
                <a:moveTo>
                  <a:pt x="0" y="0"/>
                </a:moveTo>
                <a:lnTo>
                  <a:pt x="703742" y="0"/>
                </a:lnTo>
                <a:lnTo>
                  <a:pt x="703742" y="888002"/>
                </a:lnTo>
                <a:lnTo>
                  <a:pt x="0" y="88800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39" id="39"/>
          <p:cNvSpPr txBox="true"/>
          <p:nvPr/>
        </p:nvSpPr>
        <p:spPr>
          <a:xfrm rot="0">
            <a:off x="82051" y="3185530"/>
            <a:ext cx="7379133" cy="293102"/>
          </a:xfrm>
          <a:prstGeom prst="rect">
            <a:avLst/>
          </a:prstGeom>
        </p:spPr>
        <p:txBody>
          <a:bodyPr anchor="t" rtlCol="false" tIns="0" lIns="0" bIns="0" rIns="0">
            <a:spAutoFit/>
          </a:bodyPr>
          <a:lstStyle/>
          <a:p>
            <a:pPr algn="ctr">
              <a:lnSpc>
                <a:spcPts val="2168"/>
              </a:lnSpc>
            </a:pPr>
            <a:r>
              <a:rPr lang="en-US" sz="2105" spc="155">
                <a:solidFill>
                  <a:srgbClr val="FFFFFF"/>
                </a:solidFill>
                <a:latin typeface="Raleway Bold"/>
              </a:rPr>
              <a:t>ACTIVIDAD 13. NUESTRA TIENDA ON LINE</a:t>
            </a:r>
          </a:p>
        </p:txBody>
      </p:sp>
      <p:sp>
        <p:nvSpPr>
          <p:cNvPr name="TextBox 40" id="40"/>
          <p:cNvSpPr txBox="true"/>
          <p:nvPr/>
        </p:nvSpPr>
        <p:spPr>
          <a:xfrm rot="0">
            <a:off x="433569" y="3666826"/>
            <a:ext cx="6807960" cy="1226613"/>
          </a:xfrm>
          <a:prstGeom prst="rect">
            <a:avLst/>
          </a:prstGeom>
        </p:spPr>
        <p:txBody>
          <a:bodyPr anchor="t" rtlCol="false" tIns="0" lIns="0" bIns="0" rIns="0">
            <a:spAutoFit/>
          </a:bodyPr>
          <a:lstStyle/>
          <a:p>
            <a:pPr>
              <a:lnSpc>
                <a:spcPts val="2416"/>
              </a:lnSpc>
            </a:pPr>
            <a:r>
              <a:rPr lang="en-US" sz="1726" spc="43">
                <a:solidFill>
                  <a:srgbClr val="FFFFFF"/>
                </a:solidFill>
                <a:latin typeface="Raleway Bold"/>
              </a:rPr>
              <a:t>Objetivo:</a:t>
            </a:r>
          </a:p>
          <a:p>
            <a:pPr marL="0" indent="0" lvl="1">
              <a:lnSpc>
                <a:spcPts val="1428"/>
              </a:lnSpc>
            </a:pPr>
            <a:r>
              <a:rPr lang="en-US" sz="1200">
                <a:solidFill>
                  <a:srgbClr val="394E63"/>
                </a:solidFill>
                <a:latin typeface="Raleway Bold"/>
              </a:rPr>
              <a:t>Conocer los fundamentos del Hashing como método de búsqueda de información. En el lenguaje de Computación, la llave de búsqueda se manipula para que indique exactamente dónde encontrar la información. Los programadores normalmente usan alguna versión de la estrategia de hashing para buscar, a menos que sea importante mantener los datos en orden o que la ocasional respuesta lenta sea inaceptable.</a:t>
            </a:r>
          </a:p>
        </p:txBody>
      </p:sp>
      <p:sp>
        <p:nvSpPr>
          <p:cNvPr name="TextBox 41" id="41"/>
          <p:cNvSpPr txBox="true"/>
          <p:nvPr/>
        </p:nvSpPr>
        <p:spPr>
          <a:xfrm rot="0">
            <a:off x="2469667" y="9780620"/>
            <a:ext cx="2694845" cy="726406"/>
          </a:xfrm>
          <a:prstGeom prst="rect">
            <a:avLst/>
          </a:prstGeom>
        </p:spPr>
        <p:txBody>
          <a:bodyPr anchor="t" rtlCol="false" tIns="0" lIns="0" bIns="0" rIns="0">
            <a:spAutoFit/>
          </a:bodyPr>
          <a:lstStyle/>
          <a:p>
            <a:pPr algn="ctr" marL="0" indent="0" lvl="1">
              <a:lnSpc>
                <a:spcPts val="1436"/>
              </a:lnSpc>
            </a:pPr>
            <a:r>
              <a:rPr lang="en-US" sz="1026" spc="25">
                <a:solidFill>
                  <a:srgbClr val="2F4052"/>
                </a:solidFill>
                <a:latin typeface="Raleway Bold"/>
              </a:rPr>
              <a:t>COMPUTACIONAL+: Plataforma de Recursos Educativos Abiertos de Pensamiento Computacional para colectivos de baja cualificación</a:t>
            </a:r>
          </a:p>
        </p:txBody>
      </p:sp>
      <p:sp>
        <p:nvSpPr>
          <p:cNvPr name="TextBox 42" id="42"/>
          <p:cNvSpPr txBox="true"/>
          <p:nvPr/>
        </p:nvSpPr>
        <p:spPr>
          <a:xfrm rot="0">
            <a:off x="1397437" y="194629"/>
            <a:ext cx="1115258" cy="431798"/>
          </a:xfrm>
          <a:prstGeom prst="rect">
            <a:avLst/>
          </a:prstGeom>
        </p:spPr>
        <p:txBody>
          <a:bodyPr anchor="t" rtlCol="false" tIns="0" lIns="0" bIns="0" rIns="0">
            <a:spAutoFit/>
          </a:bodyPr>
          <a:lstStyle/>
          <a:p>
            <a:pPr algn="ctr" marL="0" indent="0" lvl="0">
              <a:lnSpc>
                <a:spcPts val="3500"/>
              </a:lnSpc>
              <a:spcBef>
                <a:spcPct val="0"/>
              </a:spcBef>
            </a:pPr>
            <a:r>
              <a:rPr lang="en-US" sz="2500">
                <a:solidFill>
                  <a:srgbClr val="FFFFFF"/>
                </a:solidFill>
                <a:latin typeface="Open Sans Bold"/>
              </a:rPr>
              <a:t>COSTA </a:t>
            </a:r>
          </a:p>
        </p:txBody>
      </p:sp>
      <p:sp>
        <p:nvSpPr>
          <p:cNvPr name="TextBox 43" id="43"/>
          <p:cNvSpPr txBox="true"/>
          <p:nvPr/>
        </p:nvSpPr>
        <p:spPr>
          <a:xfrm rot="0">
            <a:off x="1120107" y="830587"/>
            <a:ext cx="1455658" cy="297178"/>
          </a:xfrm>
          <a:prstGeom prst="rect">
            <a:avLst/>
          </a:prstGeom>
        </p:spPr>
        <p:txBody>
          <a:bodyPr anchor="t" rtlCol="false" tIns="0" lIns="0" bIns="0" rIns="0">
            <a:spAutoFit/>
          </a:bodyPr>
          <a:lstStyle/>
          <a:p>
            <a:pPr algn="ctr" marL="0" indent="0" lvl="0">
              <a:lnSpc>
                <a:spcPts val="2520"/>
              </a:lnSpc>
              <a:spcBef>
                <a:spcPct val="0"/>
              </a:spcBef>
            </a:pPr>
            <a:r>
              <a:rPr lang="en-US" sz="1800">
                <a:solidFill>
                  <a:srgbClr val="FFFFFF"/>
                </a:solidFill>
                <a:latin typeface="Open Sans Bold"/>
              </a:rPr>
              <a:t>INFORMALIA</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61785" y="4742182"/>
            <a:ext cx="7683569" cy="4822633"/>
            <a:chOff x="0" y="0"/>
            <a:chExt cx="3526543" cy="2213453"/>
          </a:xfrm>
        </p:grpSpPr>
        <p:sp>
          <p:nvSpPr>
            <p:cNvPr name="Freeform 3" id="3"/>
            <p:cNvSpPr/>
            <p:nvPr/>
          </p:nvSpPr>
          <p:spPr>
            <a:xfrm flipH="false" flipV="false" rot="0">
              <a:off x="0" y="0"/>
              <a:ext cx="3526543" cy="2213453"/>
            </a:xfrm>
            <a:custGeom>
              <a:avLst/>
              <a:gdLst/>
              <a:ahLst/>
              <a:cxnLst/>
              <a:rect r="r" b="b" t="t" l="l"/>
              <a:pathLst>
                <a:path h="2213453" w="3526543">
                  <a:moveTo>
                    <a:pt x="0" y="0"/>
                  </a:moveTo>
                  <a:lnTo>
                    <a:pt x="3526543" y="0"/>
                  </a:lnTo>
                  <a:lnTo>
                    <a:pt x="3526543" y="2213453"/>
                  </a:lnTo>
                  <a:lnTo>
                    <a:pt x="0" y="2213453"/>
                  </a:lnTo>
                  <a:close/>
                </a:path>
              </a:pathLst>
            </a:custGeom>
            <a:solidFill>
              <a:srgbClr val="E7191F"/>
            </a:solidFill>
            <a:ln w="19050" cap="sq">
              <a:solidFill>
                <a:srgbClr val="FFFFFF"/>
              </a:solidFill>
              <a:prstDash val="solid"/>
              <a:miter/>
            </a:ln>
          </p:spPr>
        </p:sp>
        <p:sp>
          <p:nvSpPr>
            <p:cNvPr name="TextBox 4" id="4"/>
            <p:cNvSpPr txBox="true"/>
            <p:nvPr/>
          </p:nvSpPr>
          <p:spPr>
            <a:xfrm>
              <a:off x="0" y="-28575"/>
              <a:ext cx="3526543" cy="2242028"/>
            </a:xfrm>
            <a:prstGeom prst="rect">
              <a:avLst/>
            </a:prstGeom>
          </p:spPr>
          <p:txBody>
            <a:bodyPr anchor="ctr" rtlCol="false" tIns="26030" lIns="26030" bIns="26030" rIns="26030"/>
            <a:lstStyle/>
            <a:p>
              <a:pPr algn="ctr">
                <a:lnSpc>
                  <a:spcPts val="1424"/>
                </a:lnSpc>
              </a:pPr>
            </a:p>
          </p:txBody>
        </p:sp>
      </p:grpSp>
      <p:sp>
        <p:nvSpPr>
          <p:cNvPr name="Freeform 5" id="5"/>
          <p:cNvSpPr/>
          <p:nvPr/>
        </p:nvSpPr>
        <p:spPr>
          <a:xfrm flipH="true" flipV="false" rot="0">
            <a:off x="0" y="-987432"/>
            <a:ext cx="7560000" cy="4882712"/>
          </a:xfrm>
          <a:custGeom>
            <a:avLst/>
            <a:gdLst/>
            <a:ahLst/>
            <a:cxnLst/>
            <a:rect r="r" b="b" t="t" l="l"/>
            <a:pathLst>
              <a:path h="4882712" w="7560000">
                <a:moveTo>
                  <a:pt x="7560000" y="0"/>
                </a:moveTo>
                <a:lnTo>
                  <a:pt x="0" y="0"/>
                </a:lnTo>
                <a:lnTo>
                  <a:pt x="0" y="4882712"/>
                </a:lnTo>
                <a:lnTo>
                  <a:pt x="7560000" y="4882712"/>
                </a:lnTo>
                <a:lnTo>
                  <a:pt x="7560000" y="0"/>
                </a:lnTo>
                <a:close/>
              </a:path>
            </a:pathLst>
          </a:custGeom>
          <a:blipFill>
            <a:blip r:embed="rId2"/>
            <a:stretch>
              <a:fillRect l="0" t="-27415" r="0" b="-27415"/>
            </a:stretch>
          </a:blipFill>
        </p:spPr>
      </p:sp>
      <p:grpSp>
        <p:nvGrpSpPr>
          <p:cNvPr name="Group 6" id="6"/>
          <p:cNvGrpSpPr/>
          <p:nvPr/>
        </p:nvGrpSpPr>
        <p:grpSpPr>
          <a:xfrm rot="0">
            <a:off x="0" y="3102110"/>
            <a:ext cx="7560000" cy="440891"/>
            <a:chOff x="0" y="0"/>
            <a:chExt cx="2709333" cy="158005"/>
          </a:xfrm>
        </p:grpSpPr>
        <p:sp>
          <p:nvSpPr>
            <p:cNvPr name="Freeform 7" id="7"/>
            <p:cNvSpPr/>
            <p:nvPr/>
          </p:nvSpPr>
          <p:spPr>
            <a:xfrm flipH="false" flipV="false" rot="0">
              <a:off x="0" y="0"/>
              <a:ext cx="2709333" cy="158005"/>
            </a:xfrm>
            <a:custGeom>
              <a:avLst/>
              <a:gdLst/>
              <a:ahLst/>
              <a:cxnLst/>
              <a:rect r="r" b="b" t="t" l="l"/>
              <a:pathLst>
                <a:path h="158005" w="2709333">
                  <a:moveTo>
                    <a:pt x="0" y="0"/>
                  </a:moveTo>
                  <a:lnTo>
                    <a:pt x="2709333" y="0"/>
                  </a:lnTo>
                  <a:lnTo>
                    <a:pt x="2709333" y="158005"/>
                  </a:lnTo>
                  <a:lnTo>
                    <a:pt x="0" y="158005"/>
                  </a:lnTo>
                  <a:close/>
                </a:path>
              </a:pathLst>
            </a:custGeom>
            <a:solidFill>
              <a:srgbClr val="E7191F"/>
            </a:solidFill>
          </p:spPr>
        </p:sp>
        <p:sp>
          <p:nvSpPr>
            <p:cNvPr name="TextBox 8" id="8"/>
            <p:cNvSpPr txBox="true"/>
            <p:nvPr/>
          </p:nvSpPr>
          <p:spPr>
            <a:xfrm>
              <a:off x="0" y="-38100"/>
              <a:ext cx="2709333" cy="196105"/>
            </a:xfrm>
            <a:prstGeom prst="rect">
              <a:avLst/>
            </a:prstGeom>
          </p:spPr>
          <p:txBody>
            <a:bodyPr anchor="ctr" rtlCol="false" tIns="50800" lIns="50800" bIns="50800" rIns="50800"/>
            <a:lstStyle/>
            <a:p>
              <a:pPr algn="ctr">
                <a:lnSpc>
                  <a:spcPts val="1800"/>
                </a:lnSpc>
              </a:pPr>
            </a:p>
          </p:txBody>
        </p:sp>
      </p:grpSp>
      <p:grpSp>
        <p:nvGrpSpPr>
          <p:cNvPr name="Group 9" id="9"/>
          <p:cNvGrpSpPr/>
          <p:nvPr/>
        </p:nvGrpSpPr>
        <p:grpSpPr>
          <a:xfrm rot="0">
            <a:off x="0" y="3543001"/>
            <a:ext cx="7560000" cy="1339964"/>
            <a:chOff x="0" y="0"/>
            <a:chExt cx="2709333" cy="480213"/>
          </a:xfrm>
        </p:grpSpPr>
        <p:sp>
          <p:nvSpPr>
            <p:cNvPr name="Freeform 10" id="10"/>
            <p:cNvSpPr/>
            <p:nvPr/>
          </p:nvSpPr>
          <p:spPr>
            <a:xfrm flipH="false" flipV="false" rot="0">
              <a:off x="0" y="0"/>
              <a:ext cx="2709333" cy="480213"/>
            </a:xfrm>
            <a:custGeom>
              <a:avLst/>
              <a:gdLst/>
              <a:ahLst/>
              <a:cxnLst/>
              <a:rect r="r" b="b" t="t" l="l"/>
              <a:pathLst>
                <a:path h="480213" w="2709333">
                  <a:moveTo>
                    <a:pt x="0" y="0"/>
                  </a:moveTo>
                  <a:lnTo>
                    <a:pt x="2709333" y="0"/>
                  </a:lnTo>
                  <a:lnTo>
                    <a:pt x="2709333" y="480213"/>
                  </a:lnTo>
                  <a:lnTo>
                    <a:pt x="0" y="480213"/>
                  </a:lnTo>
                  <a:close/>
                </a:path>
              </a:pathLst>
            </a:custGeom>
            <a:solidFill>
              <a:srgbClr val="FFB3B6"/>
            </a:solidFill>
          </p:spPr>
        </p:sp>
        <p:sp>
          <p:nvSpPr>
            <p:cNvPr name="TextBox 11" id="11"/>
            <p:cNvSpPr txBox="true"/>
            <p:nvPr/>
          </p:nvSpPr>
          <p:spPr>
            <a:xfrm>
              <a:off x="0" y="-38100"/>
              <a:ext cx="2709333" cy="518313"/>
            </a:xfrm>
            <a:prstGeom prst="rect">
              <a:avLst/>
            </a:prstGeom>
          </p:spPr>
          <p:txBody>
            <a:bodyPr anchor="ctr" rtlCol="false" tIns="50800" lIns="50800" bIns="50800" rIns="50800"/>
            <a:lstStyle/>
            <a:p>
              <a:pPr algn="ctr">
                <a:lnSpc>
                  <a:spcPts val="1800"/>
                </a:lnSpc>
              </a:pPr>
            </a:p>
          </p:txBody>
        </p:sp>
      </p:grpSp>
      <p:sp>
        <p:nvSpPr>
          <p:cNvPr name="Freeform 12" id="12"/>
          <p:cNvSpPr/>
          <p:nvPr/>
        </p:nvSpPr>
        <p:spPr>
          <a:xfrm flipH="false" flipV="false" rot="0">
            <a:off x="5540741" y="9716706"/>
            <a:ext cx="1624564" cy="771482"/>
          </a:xfrm>
          <a:custGeom>
            <a:avLst/>
            <a:gdLst/>
            <a:ahLst/>
            <a:cxnLst/>
            <a:rect r="r" b="b" t="t" l="l"/>
            <a:pathLst>
              <a:path h="771482" w="1624564">
                <a:moveTo>
                  <a:pt x="0" y="0"/>
                </a:moveTo>
                <a:lnTo>
                  <a:pt x="1624564" y="0"/>
                </a:lnTo>
                <a:lnTo>
                  <a:pt x="1624564" y="771482"/>
                </a:lnTo>
                <a:lnTo>
                  <a:pt x="0" y="771482"/>
                </a:lnTo>
                <a:lnTo>
                  <a:pt x="0" y="0"/>
                </a:lnTo>
                <a:close/>
              </a:path>
            </a:pathLst>
          </a:custGeom>
          <a:blipFill>
            <a:blip r:embed="rId3"/>
            <a:stretch>
              <a:fillRect l="0" t="0" r="0" b="0"/>
            </a:stretch>
          </a:blipFill>
        </p:spPr>
      </p:sp>
      <p:sp>
        <p:nvSpPr>
          <p:cNvPr name="Freeform 13" id="13"/>
          <p:cNvSpPr/>
          <p:nvPr/>
        </p:nvSpPr>
        <p:spPr>
          <a:xfrm flipH="false" flipV="false" rot="0">
            <a:off x="433569" y="9766431"/>
            <a:ext cx="1671166" cy="783359"/>
          </a:xfrm>
          <a:custGeom>
            <a:avLst/>
            <a:gdLst/>
            <a:ahLst/>
            <a:cxnLst/>
            <a:rect r="r" b="b" t="t" l="l"/>
            <a:pathLst>
              <a:path h="783359" w="1671166">
                <a:moveTo>
                  <a:pt x="0" y="0"/>
                </a:moveTo>
                <a:lnTo>
                  <a:pt x="1671166" y="0"/>
                </a:lnTo>
                <a:lnTo>
                  <a:pt x="1671166" y="783359"/>
                </a:lnTo>
                <a:lnTo>
                  <a:pt x="0" y="783359"/>
                </a:lnTo>
                <a:lnTo>
                  <a:pt x="0" y="0"/>
                </a:lnTo>
                <a:close/>
              </a:path>
            </a:pathLst>
          </a:custGeom>
          <a:blipFill>
            <a:blip r:embed="rId4"/>
            <a:stretch>
              <a:fillRect l="0" t="0" r="0" b="0"/>
            </a:stretch>
          </a:blipFill>
        </p:spPr>
      </p:sp>
      <p:grpSp>
        <p:nvGrpSpPr>
          <p:cNvPr name="Group 14" id="14"/>
          <p:cNvGrpSpPr/>
          <p:nvPr/>
        </p:nvGrpSpPr>
        <p:grpSpPr>
          <a:xfrm rot="0">
            <a:off x="1303020" y="439103"/>
            <a:ext cx="94298" cy="92392"/>
            <a:chOff x="0" y="0"/>
            <a:chExt cx="125730" cy="123190"/>
          </a:xfrm>
        </p:grpSpPr>
        <p:sp>
          <p:nvSpPr>
            <p:cNvPr name="Freeform 15" id="15"/>
            <p:cNvSpPr/>
            <p:nvPr/>
          </p:nvSpPr>
          <p:spPr>
            <a:xfrm flipH="false" flipV="false" rot="0">
              <a:off x="48260" y="48260"/>
              <a:ext cx="25400" cy="26670"/>
            </a:xfrm>
            <a:custGeom>
              <a:avLst/>
              <a:gdLst/>
              <a:ahLst/>
              <a:cxnLst/>
              <a:rect r="r" b="b" t="t" l="l"/>
              <a:pathLst>
                <a:path h="26670" w="25400">
                  <a:moveTo>
                    <a:pt x="25400" y="8890"/>
                  </a:moveTo>
                  <a:cubicBezTo>
                    <a:pt x="15240" y="26670"/>
                    <a:pt x="5080" y="22860"/>
                    <a:pt x="2540" y="19050"/>
                  </a:cubicBezTo>
                  <a:cubicBezTo>
                    <a:pt x="0" y="15240"/>
                    <a:pt x="2540" y="5080"/>
                    <a:pt x="6350" y="2540"/>
                  </a:cubicBezTo>
                  <a:cubicBezTo>
                    <a:pt x="8890" y="0"/>
                    <a:pt x="22860" y="3810"/>
                    <a:pt x="22860" y="3810"/>
                  </a:cubicBezTo>
                </a:path>
              </a:pathLst>
            </a:custGeom>
            <a:solidFill>
              <a:srgbClr val="0571D3"/>
            </a:solidFill>
            <a:ln cap="sq">
              <a:noFill/>
              <a:prstDash val="solid"/>
              <a:miter/>
            </a:ln>
          </p:spPr>
        </p:sp>
      </p:grpSp>
      <p:grpSp>
        <p:nvGrpSpPr>
          <p:cNvPr name="Group 16" id="16"/>
          <p:cNvGrpSpPr/>
          <p:nvPr/>
        </p:nvGrpSpPr>
        <p:grpSpPr>
          <a:xfrm rot="0">
            <a:off x="1691640" y="297180"/>
            <a:ext cx="821055" cy="284797"/>
            <a:chOff x="0" y="0"/>
            <a:chExt cx="1094740" cy="379730"/>
          </a:xfrm>
        </p:grpSpPr>
        <p:sp>
          <p:nvSpPr>
            <p:cNvPr name="Freeform 17" id="17"/>
            <p:cNvSpPr/>
            <p:nvPr/>
          </p:nvSpPr>
          <p:spPr>
            <a:xfrm flipH="false" flipV="false" rot="0">
              <a:off x="49530" y="45720"/>
              <a:ext cx="995680" cy="289560"/>
            </a:xfrm>
            <a:custGeom>
              <a:avLst/>
              <a:gdLst/>
              <a:ahLst/>
              <a:cxnLst/>
              <a:rect r="r" b="b" t="t" l="l"/>
              <a:pathLst>
                <a:path h="289560" w="995680">
                  <a:moveTo>
                    <a:pt x="189230" y="5080"/>
                  </a:moveTo>
                  <a:cubicBezTo>
                    <a:pt x="438150" y="26670"/>
                    <a:pt x="737870" y="0"/>
                    <a:pt x="797560" y="22860"/>
                  </a:cubicBezTo>
                  <a:cubicBezTo>
                    <a:pt x="812800" y="29210"/>
                    <a:pt x="820420" y="36830"/>
                    <a:pt x="824230" y="46990"/>
                  </a:cubicBezTo>
                  <a:cubicBezTo>
                    <a:pt x="826770" y="55880"/>
                    <a:pt x="824230" y="73660"/>
                    <a:pt x="819150" y="81280"/>
                  </a:cubicBezTo>
                  <a:cubicBezTo>
                    <a:pt x="815340" y="88900"/>
                    <a:pt x="810260" y="92710"/>
                    <a:pt x="797560" y="97790"/>
                  </a:cubicBezTo>
                  <a:cubicBezTo>
                    <a:pt x="751840" y="114300"/>
                    <a:pt x="575310" y="127000"/>
                    <a:pt x="457200" y="137160"/>
                  </a:cubicBezTo>
                  <a:cubicBezTo>
                    <a:pt x="332740" y="149860"/>
                    <a:pt x="118110" y="181610"/>
                    <a:pt x="67310" y="165100"/>
                  </a:cubicBezTo>
                  <a:cubicBezTo>
                    <a:pt x="53340" y="160020"/>
                    <a:pt x="46990" y="153670"/>
                    <a:pt x="44450" y="144780"/>
                  </a:cubicBezTo>
                  <a:cubicBezTo>
                    <a:pt x="40640" y="135890"/>
                    <a:pt x="40640" y="120650"/>
                    <a:pt x="46990" y="113030"/>
                  </a:cubicBezTo>
                  <a:cubicBezTo>
                    <a:pt x="57150" y="101600"/>
                    <a:pt x="80010" y="100330"/>
                    <a:pt x="115570" y="97790"/>
                  </a:cubicBezTo>
                  <a:cubicBezTo>
                    <a:pt x="229870" y="87630"/>
                    <a:pt x="779780" y="113030"/>
                    <a:pt x="862330" y="135890"/>
                  </a:cubicBezTo>
                  <a:cubicBezTo>
                    <a:pt x="880110" y="140970"/>
                    <a:pt x="886460" y="143510"/>
                    <a:pt x="891540" y="152400"/>
                  </a:cubicBezTo>
                  <a:cubicBezTo>
                    <a:pt x="897890" y="160020"/>
                    <a:pt x="900430" y="176530"/>
                    <a:pt x="895350" y="185420"/>
                  </a:cubicBezTo>
                  <a:cubicBezTo>
                    <a:pt x="891540" y="195580"/>
                    <a:pt x="881380" y="203200"/>
                    <a:pt x="862330" y="208280"/>
                  </a:cubicBezTo>
                  <a:cubicBezTo>
                    <a:pt x="802640" y="226060"/>
                    <a:pt x="506730" y="231140"/>
                    <a:pt x="459740" y="203200"/>
                  </a:cubicBezTo>
                  <a:cubicBezTo>
                    <a:pt x="444500" y="194310"/>
                    <a:pt x="440690" y="179070"/>
                    <a:pt x="441960" y="168910"/>
                  </a:cubicBezTo>
                  <a:cubicBezTo>
                    <a:pt x="441960" y="158750"/>
                    <a:pt x="448310" y="149860"/>
                    <a:pt x="459740" y="142240"/>
                  </a:cubicBezTo>
                  <a:cubicBezTo>
                    <a:pt x="490220" y="120650"/>
                    <a:pt x="603250" y="92710"/>
                    <a:pt x="673100" y="85090"/>
                  </a:cubicBezTo>
                  <a:cubicBezTo>
                    <a:pt x="739140" y="77470"/>
                    <a:pt x="838200" y="71120"/>
                    <a:pt x="868680" y="90170"/>
                  </a:cubicBezTo>
                  <a:cubicBezTo>
                    <a:pt x="882650" y="99060"/>
                    <a:pt x="890270" y="118110"/>
                    <a:pt x="887730" y="129540"/>
                  </a:cubicBezTo>
                  <a:cubicBezTo>
                    <a:pt x="886460" y="142240"/>
                    <a:pt x="873760" y="154940"/>
                    <a:pt x="858520" y="162560"/>
                  </a:cubicBezTo>
                  <a:cubicBezTo>
                    <a:pt x="830580" y="175260"/>
                    <a:pt x="783590" y="163830"/>
                    <a:pt x="723900" y="172720"/>
                  </a:cubicBezTo>
                  <a:cubicBezTo>
                    <a:pt x="607060" y="189230"/>
                    <a:pt x="327660" y="270510"/>
                    <a:pt x="203200" y="281940"/>
                  </a:cubicBezTo>
                  <a:cubicBezTo>
                    <a:pt x="135890" y="288290"/>
                    <a:pt x="81280" y="289560"/>
                    <a:pt x="45720" y="278130"/>
                  </a:cubicBezTo>
                  <a:cubicBezTo>
                    <a:pt x="26670" y="273050"/>
                    <a:pt x="11430" y="262890"/>
                    <a:pt x="5080" y="250190"/>
                  </a:cubicBezTo>
                  <a:cubicBezTo>
                    <a:pt x="0" y="240030"/>
                    <a:pt x="0" y="224790"/>
                    <a:pt x="6350" y="213360"/>
                  </a:cubicBezTo>
                  <a:cubicBezTo>
                    <a:pt x="19050" y="194310"/>
                    <a:pt x="55880" y="177800"/>
                    <a:pt x="95250" y="163830"/>
                  </a:cubicBezTo>
                  <a:cubicBezTo>
                    <a:pt x="163830" y="138430"/>
                    <a:pt x="346710" y="102870"/>
                    <a:pt x="394970" y="106680"/>
                  </a:cubicBezTo>
                  <a:cubicBezTo>
                    <a:pt x="411480" y="107950"/>
                    <a:pt x="420370" y="111760"/>
                    <a:pt x="426720" y="118110"/>
                  </a:cubicBezTo>
                  <a:cubicBezTo>
                    <a:pt x="433070" y="123190"/>
                    <a:pt x="438150" y="133350"/>
                    <a:pt x="436880" y="140970"/>
                  </a:cubicBezTo>
                  <a:cubicBezTo>
                    <a:pt x="434340" y="152400"/>
                    <a:pt x="422910" y="171450"/>
                    <a:pt x="405130" y="177800"/>
                  </a:cubicBezTo>
                  <a:cubicBezTo>
                    <a:pt x="369570" y="190500"/>
                    <a:pt x="270510" y="158750"/>
                    <a:pt x="208280" y="142240"/>
                  </a:cubicBezTo>
                  <a:cubicBezTo>
                    <a:pt x="151130" y="125730"/>
                    <a:pt x="69850" y="105410"/>
                    <a:pt x="48260" y="81280"/>
                  </a:cubicBezTo>
                  <a:cubicBezTo>
                    <a:pt x="38100" y="71120"/>
                    <a:pt x="34290" y="58420"/>
                    <a:pt x="36830" y="48260"/>
                  </a:cubicBezTo>
                  <a:cubicBezTo>
                    <a:pt x="39370" y="36830"/>
                    <a:pt x="49530" y="22860"/>
                    <a:pt x="67310" y="17780"/>
                  </a:cubicBezTo>
                  <a:cubicBezTo>
                    <a:pt x="110490" y="3810"/>
                    <a:pt x="231140" y="63500"/>
                    <a:pt x="341630" y="76200"/>
                  </a:cubicBezTo>
                  <a:cubicBezTo>
                    <a:pt x="502920" y="95250"/>
                    <a:pt x="863600" y="77470"/>
                    <a:pt x="943610" y="91440"/>
                  </a:cubicBezTo>
                  <a:cubicBezTo>
                    <a:pt x="965200" y="93980"/>
                    <a:pt x="974090" y="95250"/>
                    <a:pt x="982980" y="104140"/>
                  </a:cubicBezTo>
                  <a:cubicBezTo>
                    <a:pt x="990600" y="111760"/>
                    <a:pt x="995680" y="129540"/>
                    <a:pt x="991870" y="140970"/>
                  </a:cubicBezTo>
                  <a:cubicBezTo>
                    <a:pt x="985520" y="158750"/>
                    <a:pt x="952500" y="175260"/>
                    <a:pt x="922020" y="189230"/>
                  </a:cubicBezTo>
                  <a:cubicBezTo>
                    <a:pt x="878840" y="209550"/>
                    <a:pt x="808990" y="227330"/>
                    <a:pt x="750570" y="233680"/>
                  </a:cubicBezTo>
                  <a:cubicBezTo>
                    <a:pt x="693420" y="241300"/>
                    <a:pt x="608330" y="250190"/>
                    <a:pt x="576580" y="233680"/>
                  </a:cubicBezTo>
                  <a:cubicBezTo>
                    <a:pt x="560070" y="226060"/>
                    <a:pt x="548640" y="207010"/>
                    <a:pt x="549910" y="194310"/>
                  </a:cubicBezTo>
                  <a:cubicBezTo>
                    <a:pt x="551180" y="181610"/>
                    <a:pt x="568960" y="161290"/>
                    <a:pt x="581660" y="157480"/>
                  </a:cubicBezTo>
                  <a:cubicBezTo>
                    <a:pt x="591820" y="154940"/>
                    <a:pt x="609600" y="160020"/>
                    <a:pt x="617220" y="167640"/>
                  </a:cubicBezTo>
                  <a:cubicBezTo>
                    <a:pt x="624840" y="175260"/>
                    <a:pt x="629920" y="193040"/>
                    <a:pt x="628650" y="203200"/>
                  </a:cubicBezTo>
                  <a:cubicBezTo>
                    <a:pt x="628650" y="212090"/>
                    <a:pt x="623570" y="219710"/>
                    <a:pt x="617220" y="226060"/>
                  </a:cubicBezTo>
                  <a:cubicBezTo>
                    <a:pt x="609600" y="232410"/>
                    <a:pt x="591820" y="238760"/>
                    <a:pt x="581660" y="234950"/>
                  </a:cubicBezTo>
                  <a:cubicBezTo>
                    <a:pt x="568960" y="231140"/>
                    <a:pt x="551180" y="212090"/>
                    <a:pt x="549910" y="198120"/>
                  </a:cubicBezTo>
                  <a:cubicBezTo>
                    <a:pt x="548640" y="185420"/>
                    <a:pt x="560070" y="167640"/>
                    <a:pt x="576580" y="158750"/>
                  </a:cubicBezTo>
                  <a:cubicBezTo>
                    <a:pt x="614680" y="138430"/>
                    <a:pt x="737870" y="167640"/>
                    <a:pt x="808990" y="156210"/>
                  </a:cubicBezTo>
                  <a:cubicBezTo>
                    <a:pt x="869950" y="144780"/>
                    <a:pt x="948690" y="88900"/>
                    <a:pt x="975360" y="99060"/>
                  </a:cubicBezTo>
                  <a:cubicBezTo>
                    <a:pt x="988060" y="104140"/>
                    <a:pt x="995680" y="123190"/>
                    <a:pt x="993140" y="133350"/>
                  </a:cubicBezTo>
                  <a:cubicBezTo>
                    <a:pt x="991870" y="144780"/>
                    <a:pt x="980440" y="154940"/>
                    <a:pt x="960120" y="162560"/>
                  </a:cubicBezTo>
                  <a:cubicBezTo>
                    <a:pt x="882650" y="190500"/>
                    <a:pt x="487680" y="162560"/>
                    <a:pt x="334010" y="148590"/>
                  </a:cubicBezTo>
                  <a:cubicBezTo>
                    <a:pt x="243840" y="139700"/>
                    <a:pt x="170180" y="128270"/>
                    <a:pt x="120650" y="114300"/>
                  </a:cubicBezTo>
                  <a:cubicBezTo>
                    <a:pt x="91440" y="105410"/>
                    <a:pt x="68580" y="100330"/>
                    <a:pt x="54610" y="87630"/>
                  </a:cubicBezTo>
                  <a:cubicBezTo>
                    <a:pt x="44450" y="77470"/>
                    <a:pt x="34290" y="59690"/>
                    <a:pt x="36830" y="48260"/>
                  </a:cubicBezTo>
                  <a:cubicBezTo>
                    <a:pt x="39370" y="36830"/>
                    <a:pt x="50800" y="21590"/>
                    <a:pt x="67310" y="17780"/>
                  </a:cubicBezTo>
                  <a:cubicBezTo>
                    <a:pt x="97790" y="10160"/>
                    <a:pt x="168910" y="57150"/>
                    <a:pt x="223520" y="72390"/>
                  </a:cubicBezTo>
                  <a:cubicBezTo>
                    <a:pt x="283210" y="87630"/>
                    <a:pt x="381000" y="86360"/>
                    <a:pt x="412750" y="107950"/>
                  </a:cubicBezTo>
                  <a:cubicBezTo>
                    <a:pt x="427990" y="119380"/>
                    <a:pt x="436880" y="138430"/>
                    <a:pt x="435610" y="149860"/>
                  </a:cubicBezTo>
                  <a:cubicBezTo>
                    <a:pt x="434340" y="160020"/>
                    <a:pt x="427990" y="167640"/>
                    <a:pt x="414020" y="175260"/>
                  </a:cubicBezTo>
                  <a:cubicBezTo>
                    <a:pt x="369570" y="201930"/>
                    <a:pt x="137160" y="223520"/>
                    <a:pt x="78740" y="246380"/>
                  </a:cubicBezTo>
                  <a:cubicBezTo>
                    <a:pt x="55880" y="255270"/>
                    <a:pt x="46990" y="273050"/>
                    <a:pt x="34290" y="273050"/>
                  </a:cubicBezTo>
                  <a:cubicBezTo>
                    <a:pt x="25400" y="273050"/>
                    <a:pt x="16510" y="265430"/>
                    <a:pt x="10160" y="259080"/>
                  </a:cubicBezTo>
                  <a:cubicBezTo>
                    <a:pt x="5080" y="251460"/>
                    <a:pt x="0" y="241300"/>
                    <a:pt x="1270" y="232410"/>
                  </a:cubicBezTo>
                  <a:cubicBezTo>
                    <a:pt x="3810" y="220980"/>
                    <a:pt x="11430" y="204470"/>
                    <a:pt x="29210" y="195580"/>
                  </a:cubicBezTo>
                  <a:cubicBezTo>
                    <a:pt x="68580" y="176530"/>
                    <a:pt x="186690" y="209550"/>
                    <a:pt x="285750" y="199390"/>
                  </a:cubicBezTo>
                  <a:cubicBezTo>
                    <a:pt x="424180" y="184150"/>
                    <a:pt x="675640" y="99060"/>
                    <a:pt x="777240" y="90170"/>
                  </a:cubicBezTo>
                  <a:cubicBezTo>
                    <a:pt x="822960" y="86360"/>
                    <a:pt x="859790" y="82550"/>
                    <a:pt x="876300" y="95250"/>
                  </a:cubicBezTo>
                  <a:cubicBezTo>
                    <a:pt x="886460" y="104140"/>
                    <a:pt x="890270" y="127000"/>
                    <a:pt x="886460" y="138430"/>
                  </a:cubicBezTo>
                  <a:cubicBezTo>
                    <a:pt x="882650" y="148590"/>
                    <a:pt x="872490" y="157480"/>
                    <a:pt x="858520" y="162560"/>
                  </a:cubicBezTo>
                  <a:cubicBezTo>
                    <a:pt x="829310" y="171450"/>
                    <a:pt x="759460" y="148590"/>
                    <a:pt x="703580" y="153670"/>
                  </a:cubicBezTo>
                  <a:cubicBezTo>
                    <a:pt x="635000" y="160020"/>
                    <a:pt x="511810" y="209550"/>
                    <a:pt x="474980" y="207010"/>
                  </a:cubicBezTo>
                  <a:cubicBezTo>
                    <a:pt x="463550" y="205740"/>
                    <a:pt x="458470" y="204470"/>
                    <a:pt x="452120" y="198120"/>
                  </a:cubicBezTo>
                  <a:cubicBezTo>
                    <a:pt x="445770" y="190500"/>
                    <a:pt x="439420" y="170180"/>
                    <a:pt x="443230" y="160020"/>
                  </a:cubicBezTo>
                  <a:cubicBezTo>
                    <a:pt x="447040" y="149860"/>
                    <a:pt x="457200" y="143510"/>
                    <a:pt x="474980" y="138430"/>
                  </a:cubicBezTo>
                  <a:cubicBezTo>
                    <a:pt x="533400" y="120650"/>
                    <a:pt x="819150" y="116840"/>
                    <a:pt x="871220" y="137160"/>
                  </a:cubicBezTo>
                  <a:cubicBezTo>
                    <a:pt x="886460" y="143510"/>
                    <a:pt x="892810" y="149860"/>
                    <a:pt x="896620" y="160020"/>
                  </a:cubicBezTo>
                  <a:cubicBezTo>
                    <a:pt x="899160" y="168910"/>
                    <a:pt x="897890" y="185420"/>
                    <a:pt x="891540" y="193040"/>
                  </a:cubicBezTo>
                  <a:cubicBezTo>
                    <a:pt x="886460" y="201930"/>
                    <a:pt x="876300" y="205740"/>
                    <a:pt x="862330" y="208280"/>
                  </a:cubicBezTo>
                  <a:cubicBezTo>
                    <a:pt x="834390" y="214630"/>
                    <a:pt x="784860" y="208280"/>
                    <a:pt x="731520" y="205740"/>
                  </a:cubicBezTo>
                  <a:cubicBezTo>
                    <a:pt x="646430" y="200660"/>
                    <a:pt x="510540" y="181610"/>
                    <a:pt x="400050" y="175260"/>
                  </a:cubicBezTo>
                  <a:cubicBezTo>
                    <a:pt x="288290" y="167640"/>
                    <a:pt x="114300" y="190500"/>
                    <a:pt x="67310" y="165100"/>
                  </a:cubicBezTo>
                  <a:cubicBezTo>
                    <a:pt x="50800" y="156210"/>
                    <a:pt x="40640" y="139700"/>
                    <a:pt x="41910" y="128270"/>
                  </a:cubicBezTo>
                  <a:cubicBezTo>
                    <a:pt x="43180" y="116840"/>
                    <a:pt x="58420" y="105410"/>
                    <a:pt x="74930" y="97790"/>
                  </a:cubicBezTo>
                  <a:cubicBezTo>
                    <a:pt x="109220" y="85090"/>
                    <a:pt x="176530" y="100330"/>
                    <a:pt x="250190" y="95250"/>
                  </a:cubicBezTo>
                  <a:cubicBezTo>
                    <a:pt x="379730" y="85090"/>
                    <a:pt x="718820" y="10160"/>
                    <a:pt x="787400" y="21590"/>
                  </a:cubicBezTo>
                  <a:cubicBezTo>
                    <a:pt x="805180" y="25400"/>
                    <a:pt x="814070" y="29210"/>
                    <a:pt x="819150" y="38100"/>
                  </a:cubicBezTo>
                  <a:cubicBezTo>
                    <a:pt x="825500" y="48260"/>
                    <a:pt x="825500" y="71120"/>
                    <a:pt x="819150" y="81280"/>
                  </a:cubicBezTo>
                  <a:cubicBezTo>
                    <a:pt x="814070" y="91440"/>
                    <a:pt x="805180" y="93980"/>
                    <a:pt x="787400" y="97790"/>
                  </a:cubicBezTo>
                  <a:cubicBezTo>
                    <a:pt x="720090" y="114300"/>
                    <a:pt x="382270" y="105410"/>
                    <a:pt x="271780" y="93980"/>
                  </a:cubicBezTo>
                  <a:cubicBezTo>
                    <a:pt x="218440" y="88900"/>
                    <a:pt x="172720" y="87630"/>
                    <a:pt x="156210" y="69850"/>
                  </a:cubicBezTo>
                  <a:cubicBezTo>
                    <a:pt x="146050" y="59690"/>
                    <a:pt x="144780" y="36830"/>
                    <a:pt x="149860" y="26670"/>
                  </a:cubicBezTo>
                  <a:cubicBezTo>
                    <a:pt x="156210" y="15240"/>
                    <a:pt x="189230" y="5080"/>
                    <a:pt x="189230" y="5080"/>
                  </a:cubicBezTo>
                </a:path>
              </a:pathLst>
            </a:custGeom>
            <a:solidFill>
              <a:srgbClr val="E7191F"/>
            </a:solidFill>
            <a:ln cap="sq">
              <a:noFill/>
              <a:prstDash val="solid"/>
              <a:miter/>
            </a:ln>
          </p:spPr>
        </p:sp>
      </p:grpSp>
      <p:grpSp>
        <p:nvGrpSpPr>
          <p:cNvPr name="Group 18" id="18"/>
          <p:cNvGrpSpPr/>
          <p:nvPr/>
        </p:nvGrpSpPr>
        <p:grpSpPr>
          <a:xfrm rot="0">
            <a:off x="1189673" y="854393"/>
            <a:ext cx="1302068" cy="301942"/>
            <a:chOff x="0" y="0"/>
            <a:chExt cx="1736090" cy="402590"/>
          </a:xfrm>
        </p:grpSpPr>
        <p:sp>
          <p:nvSpPr>
            <p:cNvPr name="Freeform 19" id="19"/>
            <p:cNvSpPr/>
            <p:nvPr/>
          </p:nvSpPr>
          <p:spPr>
            <a:xfrm flipH="false" flipV="false" rot="0">
              <a:off x="50800" y="40640"/>
              <a:ext cx="1635760" cy="320040"/>
            </a:xfrm>
            <a:custGeom>
              <a:avLst/>
              <a:gdLst/>
              <a:ahLst/>
              <a:cxnLst/>
              <a:rect r="r" b="b" t="t" l="l"/>
              <a:pathLst>
                <a:path h="320040" w="1635760">
                  <a:moveTo>
                    <a:pt x="73660" y="62230"/>
                  </a:moveTo>
                  <a:cubicBezTo>
                    <a:pt x="1440180" y="60960"/>
                    <a:pt x="1535430" y="22860"/>
                    <a:pt x="1583690" y="24130"/>
                  </a:cubicBezTo>
                  <a:cubicBezTo>
                    <a:pt x="1601470" y="24130"/>
                    <a:pt x="1611630" y="26670"/>
                    <a:pt x="1620520" y="33020"/>
                  </a:cubicBezTo>
                  <a:cubicBezTo>
                    <a:pt x="1628140" y="39370"/>
                    <a:pt x="1633220" y="49530"/>
                    <a:pt x="1634490" y="59690"/>
                  </a:cubicBezTo>
                  <a:cubicBezTo>
                    <a:pt x="1634490" y="69850"/>
                    <a:pt x="1630680" y="88900"/>
                    <a:pt x="1620520" y="95250"/>
                  </a:cubicBezTo>
                  <a:cubicBezTo>
                    <a:pt x="1607820" y="102870"/>
                    <a:pt x="1591310" y="87630"/>
                    <a:pt x="1558290" y="86360"/>
                  </a:cubicBezTo>
                  <a:cubicBezTo>
                    <a:pt x="1421130" y="77470"/>
                    <a:pt x="753110" y="81280"/>
                    <a:pt x="506730" y="102870"/>
                  </a:cubicBezTo>
                  <a:cubicBezTo>
                    <a:pt x="370840" y="114300"/>
                    <a:pt x="269240" y="135890"/>
                    <a:pt x="194310" y="151130"/>
                  </a:cubicBezTo>
                  <a:cubicBezTo>
                    <a:pt x="151130" y="160020"/>
                    <a:pt x="93980" y="167640"/>
                    <a:pt x="93980" y="175260"/>
                  </a:cubicBezTo>
                  <a:cubicBezTo>
                    <a:pt x="93980" y="180340"/>
                    <a:pt x="130810" y="187960"/>
                    <a:pt x="154940" y="191770"/>
                  </a:cubicBezTo>
                  <a:cubicBezTo>
                    <a:pt x="189230" y="195580"/>
                    <a:pt x="227330" y="196850"/>
                    <a:pt x="278130" y="191770"/>
                  </a:cubicBezTo>
                  <a:cubicBezTo>
                    <a:pt x="363220" y="182880"/>
                    <a:pt x="521970" y="133350"/>
                    <a:pt x="617220" y="123190"/>
                  </a:cubicBezTo>
                  <a:cubicBezTo>
                    <a:pt x="687070" y="115570"/>
                    <a:pt x="765810" y="105410"/>
                    <a:pt x="798830" y="120650"/>
                  </a:cubicBezTo>
                  <a:cubicBezTo>
                    <a:pt x="814070" y="127000"/>
                    <a:pt x="825500" y="140970"/>
                    <a:pt x="826770" y="152400"/>
                  </a:cubicBezTo>
                  <a:cubicBezTo>
                    <a:pt x="828040" y="165100"/>
                    <a:pt x="820420" y="180340"/>
                    <a:pt x="806450" y="191770"/>
                  </a:cubicBezTo>
                  <a:cubicBezTo>
                    <a:pt x="778510" y="214630"/>
                    <a:pt x="675640" y="231140"/>
                    <a:pt x="626110" y="240030"/>
                  </a:cubicBezTo>
                  <a:cubicBezTo>
                    <a:pt x="593090" y="246380"/>
                    <a:pt x="575310" y="245110"/>
                    <a:pt x="539750" y="247650"/>
                  </a:cubicBezTo>
                  <a:cubicBezTo>
                    <a:pt x="478790" y="251460"/>
                    <a:pt x="365760" y="265430"/>
                    <a:pt x="295910" y="255270"/>
                  </a:cubicBezTo>
                  <a:cubicBezTo>
                    <a:pt x="241300" y="247650"/>
                    <a:pt x="173990" y="228600"/>
                    <a:pt x="151130" y="207010"/>
                  </a:cubicBezTo>
                  <a:cubicBezTo>
                    <a:pt x="139700" y="195580"/>
                    <a:pt x="134620" y="179070"/>
                    <a:pt x="137160" y="167640"/>
                  </a:cubicBezTo>
                  <a:cubicBezTo>
                    <a:pt x="138430" y="157480"/>
                    <a:pt x="146050" y="148590"/>
                    <a:pt x="160020" y="140970"/>
                  </a:cubicBezTo>
                  <a:cubicBezTo>
                    <a:pt x="198120" y="121920"/>
                    <a:pt x="410210" y="107950"/>
                    <a:pt x="412750" y="118110"/>
                  </a:cubicBezTo>
                  <a:cubicBezTo>
                    <a:pt x="414020" y="123190"/>
                    <a:pt x="388620" y="140970"/>
                    <a:pt x="370840" y="140970"/>
                  </a:cubicBezTo>
                  <a:cubicBezTo>
                    <a:pt x="342900" y="143510"/>
                    <a:pt x="260350" y="92710"/>
                    <a:pt x="259080" y="95250"/>
                  </a:cubicBezTo>
                  <a:cubicBezTo>
                    <a:pt x="257810" y="96520"/>
                    <a:pt x="275590" y="111760"/>
                    <a:pt x="290830" y="116840"/>
                  </a:cubicBezTo>
                  <a:cubicBezTo>
                    <a:pt x="320040" y="129540"/>
                    <a:pt x="367030" y="137160"/>
                    <a:pt x="431800" y="140970"/>
                  </a:cubicBezTo>
                  <a:cubicBezTo>
                    <a:pt x="571500" y="148590"/>
                    <a:pt x="904240" y="111760"/>
                    <a:pt x="1104900" y="109220"/>
                  </a:cubicBezTo>
                  <a:cubicBezTo>
                    <a:pt x="1266190" y="106680"/>
                    <a:pt x="1483360" y="97790"/>
                    <a:pt x="1541780" y="118110"/>
                  </a:cubicBezTo>
                  <a:cubicBezTo>
                    <a:pt x="1559560" y="124460"/>
                    <a:pt x="1567180" y="132080"/>
                    <a:pt x="1572260" y="142240"/>
                  </a:cubicBezTo>
                  <a:cubicBezTo>
                    <a:pt x="1576070" y="151130"/>
                    <a:pt x="1577340" y="162560"/>
                    <a:pt x="1573530" y="171450"/>
                  </a:cubicBezTo>
                  <a:cubicBezTo>
                    <a:pt x="1569720" y="181610"/>
                    <a:pt x="1563370" y="190500"/>
                    <a:pt x="1546860" y="198120"/>
                  </a:cubicBezTo>
                  <a:cubicBezTo>
                    <a:pt x="1480820" y="224790"/>
                    <a:pt x="1164590" y="173990"/>
                    <a:pt x="998220" y="195580"/>
                  </a:cubicBezTo>
                  <a:cubicBezTo>
                    <a:pt x="854710" y="213360"/>
                    <a:pt x="720090" y="283210"/>
                    <a:pt x="603250" y="300990"/>
                  </a:cubicBezTo>
                  <a:cubicBezTo>
                    <a:pt x="513080" y="314960"/>
                    <a:pt x="401320" y="320040"/>
                    <a:pt x="358140" y="311150"/>
                  </a:cubicBezTo>
                  <a:cubicBezTo>
                    <a:pt x="340360" y="307340"/>
                    <a:pt x="330200" y="302260"/>
                    <a:pt x="323850" y="293370"/>
                  </a:cubicBezTo>
                  <a:cubicBezTo>
                    <a:pt x="317500" y="281940"/>
                    <a:pt x="318770" y="254000"/>
                    <a:pt x="326390" y="243840"/>
                  </a:cubicBezTo>
                  <a:cubicBezTo>
                    <a:pt x="334010" y="233680"/>
                    <a:pt x="350520" y="227330"/>
                    <a:pt x="361950" y="229870"/>
                  </a:cubicBezTo>
                  <a:cubicBezTo>
                    <a:pt x="374650" y="232410"/>
                    <a:pt x="396240" y="250190"/>
                    <a:pt x="397510" y="262890"/>
                  </a:cubicBezTo>
                  <a:cubicBezTo>
                    <a:pt x="400050" y="275590"/>
                    <a:pt x="386080" y="300990"/>
                    <a:pt x="374650" y="307340"/>
                  </a:cubicBezTo>
                  <a:cubicBezTo>
                    <a:pt x="364490" y="312420"/>
                    <a:pt x="346710" y="311150"/>
                    <a:pt x="336550" y="304800"/>
                  </a:cubicBezTo>
                  <a:cubicBezTo>
                    <a:pt x="327660" y="298450"/>
                    <a:pt x="316230" y="283210"/>
                    <a:pt x="317500" y="271780"/>
                  </a:cubicBezTo>
                  <a:cubicBezTo>
                    <a:pt x="317500" y="259080"/>
                    <a:pt x="326390" y="241300"/>
                    <a:pt x="344170" y="231140"/>
                  </a:cubicBezTo>
                  <a:cubicBezTo>
                    <a:pt x="384810" y="209550"/>
                    <a:pt x="502920" y="233680"/>
                    <a:pt x="594360" y="220980"/>
                  </a:cubicBezTo>
                  <a:cubicBezTo>
                    <a:pt x="713740" y="203200"/>
                    <a:pt x="852170" y="138430"/>
                    <a:pt x="996950" y="119380"/>
                  </a:cubicBezTo>
                  <a:cubicBezTo>
                    <a:pt x="1162050" y="99060"/>
                    <a:pt x="1456690" y="96520"/>
                    <a:pt x="1531620" y="118110"/>
                  </a:cubicBezTo>
                  <a:cubicBezTo>
                    <a:pt x="1554480" y="124460"/>
                    <a:pt x="1567180" y="130810"/>
                    <a:pt x="1572260" y="142240"/>
                  </a:cubicBezTo>
                  <a:cubicBezTo>
                    <a:pt x="1577340" y="153670"/>
                    <a:pt x="1572260" y="177800"/>
                    <a:pt x="1563370" y="187960"/>
                  </a:cubicBezTo>
                  <a:cubicBezTo>
                    <a:pt x="1551940" y="200660"/>
                    <a:pt x="1532890" y="201930"/>
                    <a:pt x="1502410" y="205740"/>
                  </a:cubicBezTo>
                  <a:cubicBezTo>
                    <a:pt x="1416050" y="215900"/>
                    <a:pt x="1154430" y="171450"/>
                    <a:pt x="988060" y="175260"/>
                  </a:cubicBezTo>
                  <a:cubicBezTo>
                    <a:pt x="829310" y="177800"/>
                    <a:pt x="635000" y="214630"/>
                    <a:pt x="525780" y="219710"/>
                  </a:cubicBezTo>
                  <a:cubicBezTo>
                    <a:pt x="464820" y="222250"/>
                    <a:pt x="429260" y="222250"/>
                    <a:pt x="383540" y="217170"/>
                  </a:cubicBezTo>
                  <a:cubicBezTo>
                    <a:pt x="340360" y="212090"/>
                    <a:pt x="292100" y="205740"/>
                    <a:pt x="257810" y="191770"/>
                  </a:cubicBezTo>
                  <a:cubicBezTo>
                    <a:pt x="229870" y="179070"/>
                    <a:pt x="200660" y="166370"/>
                    <a:pt x="187960" y="143510"/>
                  </a:cubicBezTo>
                  <a:cubicBezTo>
                    <a:pt x="173990" y="119380"/>
                    <a:pt x="172720" y="72390"/>
                    <a:pt x="182880" y="49530"/>
                  </a:cubicBezTo>
                  <a:cubicBezTo>
                    <a:pt x="190500" y="33020"/>
                    <a:pt x="208280" y="20320"/>
                    <a:pt x="224790" y="15240"/>
                  </a:cubicBezTo>
                  <a:cubicBezTo>
                    <a:pt x="240030" y="10160"/>
                    <a:pt x="255270" y="13970"/>
                    <a:pt x="275590" y="19050"/>
                  </a:cubicBezTo>
                  <a:cubicBezTo>
                    <a:pt x="312420" y="26670"/>
                    <a:pt x="383540" y="57150"/>
                    <a:pt x="416560" y="76200"/>
                  </a:cubicBezTo>
                  <a:cubicBezTo>
                    <a:pt x="435610" y="88900"/>
                    <a:pt x="450850" y="99060"/>
                    <a:pt x="458470" y="113030"/>
                  </a:cubicBezTo>
                  <a:cubicBezTo>
                    <a:pt x="466090" y="125730"/>
                    <a:pt x="471170" y="142240"/>
                    <a:pt x="466090" y="154940"/>
                  </a:cubicBezTo>
                  <a:cubicBezTo>
                    <a:pt x="461010" y="171450"/>
                    <a:pt x="440690" y="186690"/>
                    <a:pt x="414020" y="196850"/>
                  </a:cubicBezTo>
                  <a:cubicBezTo>
                    <a:pt x="361950" y="215900"/>
                    <a:pt x="198120" y="229870"/>
                    <a:pt x="160020" y="210820"/>
                  </a:cubicBezTo>
                  <a:cubicBezTo>
                    <a:pt x="143510" y="203200"/>
                    <a:pt x="134620" y="187960"/>
                    <a:pt x="135890" y="176530"/>
                  </a:cubicBezTo>
                  <a:cubicBezTo>
                    <a:pt x="135890" y="163830"/>
                    <a:pt x="152400" y="143510"/>
                    <a:pt x="168910" y="139700"/>
                  </a:cubicBezTo>
                  <a:cubicBezTo>
                    <a:pt x="195580" y="132080"/>
                    <a:pt x="243840" y="179070"/>
                    <a:pt x="297180" y="187960"/>
                  </a:cubicBezTo>
                  <a:cubicBezTo>
                    <a:pt x="377190" y="200660"/>
                    <a:pt x="519430" y="189230"/>
                    <a:pt x="608330" y="173990"/>
                  </a:cubicBezTo>
                  <a:cubicBezTo>
                    <a:pt x="676910" y="161290"/>
                    <a:pt x="756920" y="118110"/>
                    <a:pt x="788670" y="119380"/>
                  </a:cubicBezTo>
                  <a:cubicBezTo>
                    <a:pt x="801370" y="119380"/>
                    <a:pt x="808990" y="123190"/>
                    <a:pt x="814070" y="128270"/>
                  </a:cubicBezTo>
                  <a:cubicBezTo>
                    <a:pt x="821690" y="135890"/>
                    <a:pt x="829310" y="151130"/>
                    <a:pt x="826770" y="162560"/>
                  </a:cubicBezTo>
                  <a:cubicBezTo>
                    <a:pt x="825500" y="173990"/>
                    <a:pt x="814070" y="186690"/>
                    <a:pt x="798830" y="194310"/>
                  </a:cubicBezTo>
                  <a:cubicBezTo>
                    <a:pt x="767080" y="208280"/>
                    <a:pt x="689610" y="187960"/>
                    <a:pt x="632460" y="195580"/>
                  </a:cubicBezTo>
                  <a:cubicBezTo>
                    <a:pt x="567690" y="204470"/>
                    <a:pt x="500380" y="236220"/>
                    <a:pt x="430530" y="247650"/>
                  </a:cubicBezTo>
                  <a:cubicBezTo>
                    <a:pt x="358140" y="260350"/>
                    <a:pt x="269240" y="266700"/>
                    <a:pt x="205740" y="267970"/>
                  </a:cubicBezTo>
                  <a:cubicBezTo>
                    <a:pt x="158750" y="269240"/>
                    <a:pt x="115570" y="270510"/>
                    <a:pt x="82550" y="262890"/>
                  </a:cubicBezTo>
                  <a:cubicBezTo>
                    <a:pt x="58420" y="257810"/>
                    <a:pt x="35560" y="252730"/>
                    <a:pt x="22860" y="238760"/>
                  </a:cubicBezTo>
                  <a:cubicBezTo>
                    <a:pt x="8890" y="224790"/>
                    <a:pt x="0" y="199390"/>
                    <a:pt x="0" y="181610"/>
                  </a:cubicBezTo>
                  <a:cubicBezTo>
                    <a:pt x="0" y="165100"/>
                    <a:pt x="8890" y="146050"/>
                    <a:pt x="20320" y="134620"/>
                  </a:cubicBezTo>
                  <a:cubicBezTo>
                    <a:pt x="34290" y="120650"/>
                    <a:pt x="50800" y="118110"/>
                    <a:pt x="80010" y="109220"/>
                  </a:cubicBezTo>
                  <a:cubicBezTo>
                    <a:pt x="149860" y="86360"/>
                    <a:pt x="304800" y="43180"/>
                    <a:pt x="452120" y="25400"/>
                  </a:cubicBezTo>
                  <a:cubicBezTo>
                    <a:pt x="666750" y="0"/>
                    <a:pt x="1037590" y="11430"/>
                    <a:pt x="1245870" y="10160"/>
                  </a:cubicBezTo>
                  <a:cubicBezTo>
                    <a:pt x="1380490" y="8890"/>
                    <a:pt x="1524000" y="1270"/>
                    <a:pt x="1579880" y="12700"/>
                  </a:cubicBezTo>
                  <a:cubicBezTo>
                    <a:pt x="1598930" y="16510"/>
                    <a:pt x="1617980" y="26670"/>
                    <a:pt x="1616710" y="29210"/>
                  </a:cubicBezTo>
                  <a:cubicBezTo>
                    <a:pt x="1616710" y="33020"/>
                    <a:pt x="1565910" y="33020"/>
                    <a:pt x="1565910" y="33020"/>
                  </a:cubicBezTo>
                  <a:cubicBezTo>
                    <a:pt x="1565910" y="33020"/>
                    <a:pt x="1600200" y="21590"/>
                    <a:pt x="1612900" y="27940"/>
                  </a:cubicBezTo>
                  <a:cubicBezTo>
                    <a:pt x="1623060" y="31750"/>
                    <a:pt x="1633220" y="48260"/>
                    <a:pt x="1634490" y="59690"/>
                  </a:cubicBezTo>
                  <a:cubicBezTo>
                    <a:pt x="1635760" y="69850"/>
                    <a:pt x="1628140" y="85090"/>
                    <a:pt x="1620520" y="95250"/>
                  </a:cubicBezTo>
                  <a:cubicBezTo>
                    <a:pt x="1611630" y="105410"/>
                    <a:pt x="1600200" y="110490"/>
                    <a:pt x="1579880" y="115570"/>
                  </a:cubicBezTo>
                  <a:cubicBezTo>
                    <a:pt x="1531620" y="130810"/>
                    <a:pt x="1438910" y="140970"/>
                    <a:pt x="1319530" y="147320"/>
                  </a:cubicBezTo>
                  <a:cubicBezTo>
                    <a:pt x="1057910" y="161290"/>
                    <a:pt x="187960" y="168910"/>
                    <a:pt x="73660" y="140970"/>
                  </a:cubicBezTo>
                  <a:cubicBezTo>
                    <a:pt x="54610" y="135890"/>
                    <a:pt x="48260" y="132080"/>
                    <a:pt x="41910" y="123190"/>
                  </a:cubicBezTo>
                  <a:cubicBezTo>
                    <a:pt x="35560" y="116840"/>
                    <a:pt x="34290" y="105410"/>
                    <a:pt x="34290" y="96520"/>
                  </a:cubicBezTo>
                  <a:cubicBezTo>
                    <a:pt x="35560" y="87630"/>
                    <a:pt x="41910" y="77470"/>
                    <a:pt x="48260" y="72390"/>
                  </a:cubicBezTo>
                  <a:cubicBezTo>
                    <a:pt x="54610" y="66040"/>
                    <a:pt x="73660" y="62230"/>
                    <a:pt x="73660" y="62230"/>
                  </a:cubicBezTo>
                </a:path>
              </a:pathLst>
            </a:custGeom>
            <a:solidFill>
              <a:srgbClr val="E7191F"/>
            </a:solidFill>
            <a:ln cap="sq">
              <a:noFill/>
              <a:prstDash val="solid"/>
              <a:miter/>
            </a:ln>
          </p:spPr>
        </p:sp>
      </p:grpSp>
      <p:grpSp>
        <p:nvGrpSpPr>
          <p:cNvPr name="Group 20" id="20"/>
          <p:cNvGrpSpPr/>
          <p:nvPr/>
        </p:nvGrpSpPr>
        <p:grpSpPr>
          <a:xfrm rot="0">
            <a:off x="1761173" y="916305"/>
            <a:ext cx="733425" cy="216217"/>
            <a:chOff x="0" y="0"/>
            <a:chExt cx="977900" cy="288290"/>
          </a:xfrm>
        </p:grpSpPr>
        <p:sp>
          <p:nvSpPr>
            <p:cNvPr name="Freeform 21" id="21"/>
            <p:cNvSpPr/>
            <p:nvPr/>
          </p:nvSpPr>
          <p:spPr>
            <a:xfrm flipH="false" flipV="false" rot="0">
              <a:off x="49530" y="48260"/>
              <a:ext cx="878840" cy="193040"/>
            </a:xfrm>
            <a:custGeom>
              <a:avLst/>
              <a:gdLst/>
              <a:ahLst/>
              <a:cxnLst/>
              <a:rect r="r" b="b" t="t" l="l"/>
              <a:pathLst>
                <a:path h="193040" w="878840">
                  <a:moveTo>
                    <a:pt x="839470" y="130810"/>
                  </a:moveTo>
                  <a:cubicBezTo>
                    <a:pt x="543560" y="135890"/>
                    <a:pt x="478790" y="144780"/>
                    <a:pt x="426720" y="156210"/>
                  </a:cubicBezTo>
                  <a:cubicBezTo>
                    <a:pt x="384810" y="165100"/>
                    <a:pt x="354330" y="181610"/>
                    <a:pt x="314960" y="187960"/>
                  </a:cubicBezTo>
                  <a:cubicBezTo>
                    <a:pt x="274320" y="193040"/>
                    <a:pt x="231140" y="193040"/>
                    <a:pt x="186690" y="189230"/>
                  </a:cubicBezTo>
                  <a:cubicBezTo>
                    <a:pt x="137160" y="184150"/>
                    <a:pt x="60960" y="176530"/>
                    <a:pt x="30480" y="157480"/>
                  </a:cubicBezTo>
                  <a:cubicBezTo>
                    <a:pt x="13970" y="147320"/>
                    <a:pt x="2540" y="132080"/>
                    <a:pt x="1270" y="118110"/>
                  </a:cubicBezTo>
                  <a:cubicBezTo>
                    <a:pt x="1270" y="105410"/>
                    <a:pt x="11430" y="86360"/>
                    <a:pt x="27940" y="77470"/>
                  </a:cubicBezTo>
                  <a:cubicBezTo>
                    <a:pt x="60960" y="58420"/>
                    <a:pt x="147320" y="77470"/>
                    <a:pt x="217170" y="67310"/>
                  </a:cubicBezTo>
                  <a:cubicBezTo>
                    <a:pt x="302260" y="55880"/>
                    <a:pt x="454660" y="2540"/>
                    <a:pt x="500380" y="2540"/>
                  </a:cubicBezTo>
                  <a:cubicBezTo>
                    <a:pt x="514350" y="2540"/>
                    <a:pt x="520700" y="3810"/>
                    <a:pt x="528320" y="8890"/>
                  </a:cubicBezTo>
                  <a:cubicBezTo>
                    <a:pt x="535940" y="13970"/>
                    <a:pt x="543560" y="24130"/>
                    <a:pt x="546100" y="34290"/>
                  </a:cubicBezTo>
                  <a:cubicBezTo>
                    <a:pt x="548640" y="43180"/>
                    <a:pt x="546100" y="54610"/>
                    <a:pt x="542290" y="63500"/>
                  </a:cubicBezTo>
                  <a:cubicBezTo>
                    <a:pt x="538480" y="71120"/>
                    <a:pt x="533400" y="77470"/>
                    <a:pt x="520700" y="82550"/>
                  </a:cubicBezTo>
                  <a:cubicBezTo>
                    <a:pt x="474980" y="100330"/>
                    <a:pt x="238760" y="83820"/>
                    <a:pt x="176530" y="92710"/>
                  </a:cubicBezTo>
                  <a:cubicBezTo>
                    <a:pt x="152400" y="96520"/>
                    <a:pt x="143510" y="96520"/>
                    <a:pt x="128270" y="105410"/>
                  </a:cubicBezTo>
                  <a:cubicBezTo>
                    <a:pt x="106680" y="118110"/>
                    <a:pt x="85090" y="158750"/>
                    <a:pt x="68580" y="167640"/>
                  </a:cubicBezTo>
                  <a:cubicBezTo>
                    <a:pt x="59690" y="172720"/>
                    <a:pt x="52070" y="176530"/>
                    <a:pt x="44450" y="173990"/>
                  </a:cubicBezTo>
                  <a:cubicBezTo>
                    <a:pt x="33020" y="170180"/>
                    <a:pt x="12700" y="152400"/>
                    <a:pt x="8890" y="142240"/>
                  </a:cubicBezTo>
                  <a:cubicBezTo>
                    <a:pt x="6350" y="133350"/>
                    <a:pt x="8890" y="124460"/>
                    <a:pt x="12700" y="116840"/>
                  </a:cubicBezTo>
                  <a:cubicBezTo>
                    <a:pt x="19050" y="109220"/>
                    <a:pt x="33020" y="97790"/>
                    <a:pt x="43180" y="96520"/>
                  </a:cubicBezTo>
                  <a:cubicBezTo>
                    <a:pt x="53340" y="95250"/>
                    <a:pt x="69850" y="101600"/>
                    <a:pt x="77470" y="109220"/>
                  </a:cubicBezTo>
                  <a:cubicBezTo>
                    <a:pt x="83820" y="118110"/>
                    <a:pt x="87630" y="134620"/>
                    <a:pt x="85090" y="144780"/>
                  </a:cubicBezTo>
                  <a:cubicBezTo>
                    <a:pt x="82550" y="154940"/>
                    <a:pt x="69850" y="167640"/>
                    <a:pt x="60960" y="171450"/>
                  </a:cubicBezTo>
                  <a:cubicBezTo>
                    <a:pt x="53340" y="175260"/>
                    <a:pt x="43180" y="175260"/>
                    <a:pt x="35560" y="171450"/>
                  </a:cubicBezTo>
                  <a:cubicBezTo>
                    <a:pt x="26670" y="167640"/>
                    <a:pt x="13970" y="154940"/>
                    <a:pt x="10160" y="146050"/>
                  </a:cubicBezTo>
                  <a:cubicBezTo>
                    <a:pt x="7620" y="138430"/>
                    <a:pt x="7620" y="130810"/>
                    <a:pt x="11430" y="120650"/>
                  </a:cubicBezTo>
                  <a:cubicBezTo>
                    <a:pt x="17780" y="104140"/>
                    <a:pt x="40640" y="76200"/>
                    <a:pt x="59690" y="60960"/>
                  </a:cubicBezTo>
                  <a:cubicBezTo>
                    <a:pt x="76200" y="45720"/>
                    <a:pt x="87630" y="35560"/>
                    <a:pt x="115570" y="26670"/>
                  </a:cubicBezTo>
                  <a:cubicBezTo>
                    <a:pt x="179070" y="6350"/>
                    <a:pt x="370840" y="0"/>
                    <a:pt x="445770" y="2540"/>
                  </a:cubicBezTo>
                  <a:cubicBezTo>
                    <a:pt x="485140" y="3810"/>
                    <a:pt x="521970" y="2540"/>
                    <a:pt x="535940" y="16510"/>
                  </a:cubicBezTo>
                  <a:cubicBezTo>
                    <a:pt x="546100" y="25400"/>
                    <a:pt x="548640" y="41910"/>
                    <a:pt x="546100" y="53340"/>
                  </a:cubicBezTo>
                  <a:cubicBezTo>
                    <a:pt x="543560" y="64770"/>
                    <a:pt x="535940" y="73660"/>
                    <a:pt x="520700" y="82550"/>
                  </a:cubicBezTo>
                  <a:cubicBezTo>
                    <a:pt x="477520" y="109220"/>
                    <a:pt x="313690" y="138430"/>
                    <a:pt x="224790" y="149860"/>
                  </a:cubicBezTo>
                  <a:cubicBezTo>
                    <a:pt x="153670" y="160020"/>
                    <a:pt x="64770" y="173990"/>
                    <a:pt x="30480" y="157480"/>
                  </a:cubicBezTo>
                  <a:cubicBezTo>
                    <a:pt x="13970" y="149860"/>
                    <a:pt x="3810" y="130810"/>
                    <a:pt x="1270" y="118110"/>
                  </a:cubicBezTo>
                  <a:cubicBezTo>
                    <a:pt x="0" y="107950"/>
                    <a:pt x="5080" y="96520"/>
                    <a:pt x="11430" y="88900"/>
                  </a:cubicBezTo>
                  <a:cubicBezTo>
                    <a:pt x="17780" y="82550"/>
                    <a:pt x="24130" y="76200"/>
                    <a:pt x="38100" y="73660"/>
                  </a:cubicBezTo>
                  <a:cubicBezTo>
                    <a:pt x="72390" y="68580"/>
                    <a:pt x="177800" y="101600"/>
                    <a:pt x="231140" y="105410"/>
                  </a:cubicBezTo>
                  <a:cubicBezTo>
                    <a:pt x="267970" y="107950"/>
                    <a:pt x="284480" y="107950"/>
                    <a:pt x="323850" y="104140"/>
                  </a:cubicBezTo>
                  <a:cubicBezTo>
                    <a:pt x="393700" y="96520"/>
                    <a:pt x="516890" y="58420"/>
                    <a:pt x="608330" y="50800"/>
                  </a:cubicBezTo>
                  <a:cubicBezTo>
                    <a:pt x="690880" y="43180"/>
                    <a:pt x="811530" y="41910"/>
                    <a:pt x="848360" y="53340"/>
                  </a:cubicBezTo>
                  <a:cubicBezTo>
                    <a:pt x="861060" y="57150"/>
                    <a:pt x="866140" y="62230"/>
                    <a:pt x="871220" y="69850"/>
                  </a:cubicBezTo>
                  <a:cubicBezTo>
                    <a:pt x="876300" y="76200"/>
                    <a:pt x="878840" y="87630"/>
                    <a:pt x="877570" y="96520"/>
                  </a:cubicBezTo>
                  <a:cubicBezTo>
                    <a:pt x="876300" y="104140"/>
                    <a:pt x="871220" y="114300"/>
                    <a:pt x="864870" y="120650"/>
                  </a:cubicBezTo>
                  <a:cubicBezTo>
                    <a:pt x="858520" y="125730"/>
                    <a:pt x="839470" y="130810"/>
                    <a:pt x="839470" y="130810"/>
                  </a:cubicBezTo>
                </a:path>
              </a:pathLst>
            </a:custGeom>
            <a:solidFill>
              <a:srgbClr val="E7191F"/>
            </a:solidFill>
            <a:ln cap="sq">
              <a:noFill/>
              <a:prstDash val="solid"/>
              <a:miter/>
            </a:ln>
          </p:spPr>
        </p:sp>
      </p:grpSp>
      <p:grpSp>
        <p:nvGrpSpPr>
          <p:cNvPr name="Group 22" id="22"/>
          <p:cNvGrpSpPr/>
          <p:nvPr/>
        </p:nvGrpSpPr>
        <p:grpSpPr>
          <a:xfrm rot="0">
            <a:off x="6616714" y="0"/>
            <a:ext cx="943286" cy="739572"/>
            <a:chOff x="0" y="0"/>
            <a:chExt cx="1257715" cy="986097"/>
          </a:xfrm>
        </p:grpSpPr>
        <p:grpSp>
          <p:nvGrpSpPr>
            <p:cNvPr name="Group 23" id="23"/>
            <p:cNvGrpSpPr/>
            <p:nvPr/>
          </p:nvGrpSpPr>
          <p:grpSpPr>
            <a:xfrm rot="0">
              <a:off x="174672" y="35683"/>
              <a:ext cx="950414" cy="950414"/>
              <a:chOff x="0" y="0"/>
              <a:chExt cx="812800" cy="812800"/>
            </a:xfrm>
          </p:grpSpPr>
          <p:sp>
            <p:nvSpPr>
              <p:cNvPr name="Freeform 24" id="2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ECCD"/>
              </a:solidFill>
            </p:spPr>
          </p:sp>
          <p:sp>
            <p:nvSpPr>
              <p:cNvPr name="TextBox 25" id="25"/>
              <p:cNvSpPr txBox="true"/>
              <p:nvPr/>
            </p:nvSpPr>
            <p:spPr>
              <a:xfrm>
                <a:off x="76200" y="38100"/>
                <a:ext cx="660400" cy="698500"/>
              </a:xfrm>
              <a:prstGeom prst="rect">
                <a:avLst/>
              </a:prstGeom>
            </p:spPr>
            <p:txBody>
              <a:bodyPr anchor="ctr" rtlCol="false" tIns="50800" lIns="50800" bIns="50800" rIns="50800"/>
              <a:lstStyle/>
              <a:p>
                <a:pPr algn="ctr">
                  <a:lnSpc>
                    <a:spcPts val="1800"/>
                  </a:lnSpc>
                </a:pPr>
              </a:p>
            </p:txBody>
          </p:sp>
        </p:grpSp>
        <p:sp>
          <p:nvSpPr>
            <p:cNvPr name="Freeform 26" id="26"/>
            <p:cNvSpPr/>
            <p:nvPr/>
          </p:nvSpPr>
          <p:spPr>
            <a:xfrm flipH="false" flipV="false" rot="0">
              <a:off x="0" y="0"/>
              <a:ext cx="1257715" cy="932785"/>
            </a:xfrm>
            <a:custGeom>
              <a:avLst/>
              <a:gdLst/>
              <a:ahLst/>
              <a:cxnLst/>
              <a:rect r="r" b="b" t="t" l="l"/>
              <a:pathLst>
                <a:path h="932785" w="1257715">
                  <a:moveTo>
                    <a:pt x="0" y="0"/>
                  </a:moveTo>
                  <a:lnTo>
                    <a:pt x="1257715" y="0"/>
                  </a:lnTo>
                  <a:lnTo>
                    <a:pt x="1257715" y="932785"/>
                  </a:lnTo>
                  <a:lnTo>
                    <a:pt x="0" y="93278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grpSp>
        <p:nvGrpSpPr>
          <p:cNvPr name="Group 27" id="27"/>
          <p:cNvGrpSpPr/>
          <p:nvPr/>
        </p:nvGrpSpPr>
        <p:grpSpPr>
          <a:xfrm rot="0">
            <a:off x="5790651" y="0"/>
            <a:ext cx="943286" cy="739572"/>
            <a:chOff x="0" y="0"/>
            <a:chExt cx="1257715" cy="986097"/>
          </a:xfrm>
        </p:grpSpPr>
        <p:grpSp>
          <p:nvGrpSpPr>
            <p:cNvPr name="Group 28" id="28"/>
            <p:cNvGrpSpPr/>
            <p:nvPr/>
          </p:nvGrpSpPr>
          <p:grpSpPr>
            <a:xfrm rot="0">
              <a:off x="174672" y="35683"/>
              <a:ext cx="950414" cy="950414"/>
              <a:chOff x="0" y="0"/>
              <a:chExt cx="812800" cy="812800"/>
            </a:xfrm>
          </p:grpSpPr>
          <p:sp>
            <p:nvSpPr>
              <p:cNvPr name="Freeform 29" id="2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ECCD"/>
              </a:solidFill>
            </p:spPr>
          </p:sp>
          <p:sp>
            <p:nvSpPr>
              <p:cNvPr name="TextBox 30" id="30"/>
              <p:cNvSpPr txBox="true"/>
              <p:nvPr/>
            </p:nvSpPr>
            <p:spPr>
              <a:xfrm>
                <a:off x="76200" y="38100"/>
                <a:ext cx="660400" cy="698500"/>
              </a:xfrm>
              <a:prstGeom prst="rect">
                <a:avLst/>
              </a:prstGeom>
            </p:spPr>
            <p:txBody>
              <a:bodyPr anchor="ctr" rtlCol="false" tIns="50800" lIns="50800" bIns="50800" rIns="50800"/>
              <a:lstStyle/>
              <a:p>
                <a:pPr algn="ctr">
                  <a:lnSpc>
                    <a:spcPts val="1800"/>
                  </a:lnSpc>
                </a:pPr>
              </a:p>
            </p:txBody>
          </p:sp>
        </p:grpSp>
        <p:sp>
          <p:nvSpPr>
            <p:cNvPr name="Freeform 31" id="31"/>
            <p:cNvSpPr/>
            <p:nvPr/>
          </p:nvSpPr>
          <p:spPr>
            <a:xfrm flipH="false" flipV="false" rot="0">
              <a:off x="0" y="0"/>
              <a:ext cx="1257715" cy="932785"/>
            </a:xfrm>
            <a:custGeom>
              <a:avLst/>
              <a:gdLst/>
              <a:ahLst/>
              <a:cxnLst/>
              <a:rect r="r" b="b" t="t" l="l"/>
              <a:pathLst>
                <a:path h="932785" w="1257715">
                  <a:moveTo>
                    <a:pt x="0" y="0"/>
                  </a:moveTo>
                  <a:lnTo>
                    <a:pt x="1257715" y="0"/>
                  </a:lnTo>
                  <a:lnTo>
                    <a:pt x="1257715" y="932785"/>
                  </a:lnTo>
                  <a:lnTo>
                    <a:pt x="0" y="93278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grpSp>
        <p:nvGrpSpPr>
          <p:cNvPr name="Group 32" id="32"/>
          <p:cNvGrpSpPr/>
          <p:nvPr/>
        </p:nvGrpSpPr>
        <p:grpSpPr>
          <a:xfrm rot="0">
            <a:off x="4847364" y="16428"/>
            <a:ext cx="943286" cy="739572"/>
            <a:chOff x="0" y="0"/>
            <a:chExt cx="1257715" cy="986097"/>
          </a:xfrm>
        </p:grpSpPr>
        <p:grpSp>
          <p:nvGrpSpPr>
            <p:cNvPr name="Group 33" id="33"/>
            <p:cNvGrpSpPr/>
            <p:nvPr/>
          </p:nvGrpSpPr>
          <p:grpSpPr>
            <a:xfrm rot="0">
              <a:off x="174672" y="35683"/>
              <a:ext cx="950414" cy="950414"/>
              <a:chOff x="0" y="0"/>
              <a:chExt cx="812800" cy="812800"/>
            </a:xfrm>
          </p:grpSpPr>
          <p:sp>
            <p:nvSpPr>
              <p:cNvPr name="Freeform 34" id="3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ECCD"/>
              </a:solidFill>
            </p:spPr>
          </p:sp>
          <p:sp>
            <p:nvSpPr>
              <p:cNvPr name="TextBox 35" id="35"/>
              <p:cNvSpPr txBox="true"/>
              <p:nvPr/>
            </p:nvSpPr>
            <p:spPr>
              <a:xfrm>
                <a:off x="76200" y="38100"/>
                <a:ext cx="660400" cy="698500"/>
              </a:xfrm>
              <a:prstGeom prst="rect">
                <a:avLst/>
              </a:prstGeom>
            </p:spPr>
            <p:txBody>
              <a:bodyPr anchor="ctr" rtlCol="false" tIns="50800" lIns="50800" bIns="50800" rIns="50800"/>
              <a:lstStyle/>
              <a:p>
                <a:pPr algn="ctr">
                  <a:lnSpc>
                    <a:spcPts val="1800"/>
                  </a:lnSpc>
                </a:pPr>
              </a:p>
            </p:txBody>
          </p:sp>
        </p:grpSp>
        <p:sp>
          <p:nvSpPr>
            <p:cNvPr name="Freeform 36" id="36"/>
            <p:cNvSpPr/>
            <p:nvPr/>
          </p:nvSpPr>
          <p:spPr>
            <a:xfrm flipH="false" flipV="false" rot="0">
              <a:off x="0" y="0"/>
              <a:ext cx="1257715" cy="932785"/>
            </a:xfrm>
            <a:custGeom>
              <a:avLst/>
              <a:gdLst/>
              <a:ahLst/>
              <a:cxnLst/>
              <a:rect r="r" b="b" t="t" l="l"/>
              <a:pathLst>
                <a:path h="932785" w="1257715">
                  <a:moveTo>
                    <a:pt x="0" y="0"/>
                  </a:moveTo>
                  <a:lnTo>
                    <a:pt x="1257715" y="0"/>
                  </a:lnTo>
                  <a:lnTo>
                    <a:pt x="1257715" y="932785"/>
                  </a:lnTo>
                  <a:lnTo>
                    <a:pt x="0" y="93278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sp>
        <p:nvSpPr>
          <p:cNvPr name="Freeform 37" id="37"/>
          <p:cNvSpPr/>
          <p:nvPr/>
        </p:nvSpPr>
        <p:spPr>
          <a:xfrm flipH="false" flipV="false" rot="660101">
            <a:off x="6242569" y="8076638"/>
            <a:ext cx="1122861" cy="1530305"/>
          </a:xfrm>
          <a:custGeom>
            <a:avLst/>
            <a:gdLst/>
            <a:ahLst/>
            <a:cxnLst/>
            <a:rect r="r" b="b" t="t" l="l"/>
            <a:pathLst>
              <a:path h="1530305" w="1122861">
                <a:moveTo>
                  <a:pt x="0" y="0"/>
                </a:moveTo>
                <a:lnTo>
                  <a:pt x="1122862" y="0"/>
                </a:lnTo>
                <a:lnTo>
                  <a:pt x="1122862" y="1530305"/>
                </a:lnTo>
                <a:lnTo>
                  <a:pt x="0" y="1530305"/>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38" id="38"/>
          <p:cNvSpPr/>
          <p:nvPr/>
        </p:nvSpPr>
        <p:spPr>
          <a:xfrm flipH="false" flipV="false" rot="0">
            <a:off x="43702" y="8402658"/>
            <a:ext cx="1911364" cy="1247599"/>
          </a:xfrm>
          <a:custGeom>
            <a:avLst/>
            <a:gdLst/>
            <a:ahLst/>
            <a:cxnLst/>
            <a:rect r="r" b="b" t="t" l="l"/>
            <a:pathLst>
              <a:path h="1247599" w="1911364">
                <a:moveTo>
                  <a:pt x="0" y="0"/>
                </a:moveTo>
                <a:lnTo>
                  <a:pt x="1911364" y="0"/>
                </a:lnTo>
                <a:lnTo>
                  <a:pt x="1911364" y="1247599"/>
                </a:lnTo>
                <a:lnTo>
                  <a:pt x="0" y="1247599"/>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39" id="39"/>
          <p:cNvSpPr txBox="true"/>
          <p:nvPr/>
        </p:nvSpPr>
        <p:spPr>
          <a:xfrm rot="0">
            <a:off x="433569" y="5123190"/>
            <a:ext cx="6731736" cy="2860368"/>
          </a:xfrm>
          <a:prstGeom prst="rect">
            <a:avLst/>
          </a:prstGeom>
        </p:spPr>
        <p:txBody>
          <a:bodyPr anchor="t" rtlCol="false" tIns="0" lIns="0" bIns="0" rIns="0">
            <a:spAutoFit/>
          </a:bodyPr>
          <a:lstStyle/>
          <a:p>
            <a:pPr>
              <a:lnSpc>
                <a:spcPts val="2192"/>
              </a:lnSpc>
            </a:pPr>
            <a:r>
              <a:rPr lang="en-US" sz="1726">
                <a:solidFill>
                  <a:srgbClr val="FFFFFF"/>
                </a:solidFill>
                <a:latin typeface="Raleway Bold"/>
              </a:rPr>
              <a:t>Actividad:</a:t>
            </a:r>
          </a:p>
          <a:p>
            <a:pPr>
              <a:lnSpc>
                <a:spcPts val="1428"/>
              </a:lnSpc>
            </a:pPr>
            <a:r>
              <a:rPr lang="en-US" sz="1200">
                <a:solidFill>
                  <a:srgbClr val="FFFFFF"/>
                </a:solidFill>
                <a:latin typeface="Raleway Bold"/>
              </a:rPr>
              <a:t>Uno de los aspectos que más valoramos en COSTA Informalia es trabajar por la veracidad de la información y por eso hemos puesto en marcha lo que hemos llamado los "algoritmos de verificación".</a:t>
            </a:r>
          </a:p>
          <a:p>
            <a:pPr algn="ctr">
              <a:lnSpc>
                <a:spcPts val="1903"/>
              </a:lnSpc>
            </a:pPr>
          </a:p>
          <a:p>
            <a:pPr algn="ctr">
              <a:lnSpc>
                <a:spcPts val="1903"/>
              </a:lnSpc>
            </a:pPr>
            <a:r>
              <a:rPr lang="en-US" sz="1599">
                <a:solidFill>
                  <a:srgbClr val="FFFFFF"/>
                </a:solidFill>
                <a:latin typeface="Raleway Bold"/>
              </a:rPr>
              <a:t>¿Te animas a crear alguno con nosotros?</a:t>
            </a:r>
          </a:p>
          <a:p>
            <a:pPr>
              <a:lnSpc>
                <a:spcPts val="1428"/>
              </a:lnSpc>
            </a:pPr>
          </a:p>
          <a:p>
            <a:pPr>
              <a:lnSpc>
                <a:spcPts val="1428"/>
              </a:lnSpc>
            </a:pPr>
            <a:r>
              <a:rPr lang="en-US" sz="1200">
                <a:solidFill>
                  <a:srgbClr val="FFFFFF"/>
                </a:solidFill>
                <a:latin typeface="Raleway Bold"/>
              </a:rPr>
              <a:t>Ten en cuenta que los algoritmos pueden incluir preguntas como ¿Quién es el autor? ¿La fuente es confiable? ¿Se puede verificar la información con otras fuentes?</a:t>
            </a:r>
          </a:p>
          <a:p>
            <a:pPr>
              <a:lnSpc>
                <a:spcPts val="1428"/>
              </a:lnSpc>
            </a:pPr>
          </a:p>
          <a:p>
            <a:pPr>
              <a:lnSpc>
                <a:spcPts val="1428"/>
              </a:lnSpc>
            </a:pPr>
            <a:r>
              <a:rPr lang="en-US" sz="1200">
                <a:solidFill>
                  <a:srgbClr val="FFFFFF"/>
                </a:solidFill>
                <a:latin typeface="Raleway Bold"/>
              </a:rPr>
              <a:t>Deberás aplicar tu algoritmo a una serie de afirmaciones que te presentamos a continuación y determinar su veracidad.</a:t>
            </a:r>
          </a:p>
          <a:p>
            <a:pPr algn="ctr">
              <a:lnSpc>
                <a:spcPts val="1903"/>
              </a:lnSpc>
            </a:pPr>
          </a:p>
          <a:p>
            <a:pPr algn="ctr">
              <a:lnSpc>
                <a:spcPts val="1903"/>
              </a:lnSpc>
            </a:pPr>
            <a:r>
              <a:rPr lang="en-US" sz="1599">
                <a:solidFill>
                  <a:srgbClr val="FFFFFF"/>
                </a:solidFill>
                <a:latin typeface="Raleway Bold"/>
              </a:rPr>
              <a:t>¿Puedes justificar esa selección basada en el proceso algorítmico?</a:t>
            </a:r>
          </a:p>
        </p:txBody>
      </p:sp>
      <p:sp>
        <p:nvSpPr>
          <p:cNvPr name="TextBox 40" id="40"/>
          <p:cNvSpPr txBox="true"/>
          <p:nvPr/>
        </p:nvSpPr>
        <p:spPr>
          <a:xfrm rot="0">
            <a:off x="82051" y="3185530"/>
            <a:ext cx="7379133" cy="293102"/>
          </a:xfrm>
          <a:prstGeom prst="rect">
            <a:avLst/>
          </a:prstGeom>
        </p:spPr>
        <p:txBody>
          <a:bodyPr anchor="t" rtlCol="false" tIns="0" lIns="0" bIns="0" rIns="0">
            <a:spAutoFit/>
          </a:bodyPr>
          <a:lstStyle/>
          <a:p>
            <a:pPr algn="ctr">
              <a:lnSpc>
                <a:spcPts val="2168"/>
              </a:lnSpc>
            </a:pPr>
            <a:r>
              <a:rPr lang="en-US" sz="2105" spc="155">
                <a:solidFill>
                  <a:srgbClr val="FFFFFF"/>
                </a:solidFill>
                <a:latin typeface="Raleway Bold"/>
              </a:rPr>
              <a:t>ACTIVIDAD 14. EN BUSCA DE LA VERDAD PERDIDA</a:t>
            </a:r>
          </a:p>
        </p:txBody>
      </p:sp>
      <p:sp>
        <p:nvSpPr>
          <p:cNvPr name="TextBox 41" id="41"/>
          <p:cNvSpPr txBox="true"/>
          <p:nvPr/>
        </p:nvSpPr>
        <p:spPr>
          <a:xfrm rot="0">
            <a:off x="433569" y="3666826"/>
            <a:ext cx="6807960" cy="1045638"/>
          </a:xfrm>
          <a:prstGeom prst="rect">
            <a:avLst/>
          </a:prstGeom>
        </p:spPr>
        <p:txBody>
          <a:bodyPr anchor="t" rtlCol="false" tIns="0" lIns="0" bIns="0" rIns="0">
            <a:spAutoFit/>
          </a:bodyPr>
          <a:lstStyle/>
          <a:p>
            <a:pPr>
              <a:lnSpc>
                <a:spcPts val="2416"/>
              </a:lnSpc>
            </a:pPr>
            <a:r>
              <a:rPr lang="en-US" sz="1726" spc="43">
                <a:solidFill>
                  <a:srgbClr val="FFFFFF"/>
                </a:solidFill>
                <a:latin typeface="Raleway Bold"/>
              </a:rPr>
              <a:t>Objetivo:</a:t>
            </a:r>
          </a:p>
          <a:p>
            <a:pPr marL="259080" indent="-129540" lvl="1">
              <a:lnSpc>
                <a:spcPts val="1428"/>
              </a:lnSpc>
              <a:buFont typeface="Arial"/>
              <a:buChar char="•"/>
            </a:pPr>
            <a:r>
              <a:rPr lang="en-US" sz="1200">
                <a:solidFill>
                  <a:srgbClr val="394E63"/>
                </a:solidFill>
                <a:latin typeface="Raleway Bold"/>
              </a:rPr>
              <a:t>Comprender la importancia de la verificación de información.</a:t>
            </a:r>
          </a:p>
          <a:p>
            <a:pPr marL="259080" indent="-129540" lvl="1">
              <a:lnSpc>
                <a:spcPts val="1428"/>
              </a:lnSpc>
              <a:buFont typeface="Arial"/>
              <a:buChar char="•"/>
            </a:pPr>
            <a:r>
              <a:rPr lang="en-US" sz="1200">
                <a:solidFill>
                  <a:srgbClr val="394E63"/>
                </a:solidFill>
                <a:latin typeface="Raleway Bold"/>
              </a:rPr>
              <a:t>Desarrollar habilidades críticas para evaluar la credibilidad de fuentes.</a:t>
            </a:r>
          </a:p>
          <a:p>
            <a:pPr marL="259080" indent="-129540" lvl="1">
              <a:lnSpc>
                <a:spcPts val="1428"/>
              </a:lnSpc>
              <a:buFont typeface="Arial"/>
              <a:buChar char="•"/>
            </a:pPr>
            <a:r>
              <a:rPr lang="en-US" sz="1200">
                <a:solidFill>
                  <a:srgbClr val="394E63"/>
                </a:solidFill>
                <a:latin typeface="Raleway Bold"/>
              </a:rPr>
              <a:t>Aplicar un proceso algorítmico para verificar la información y prevenir la propagación de desinformación.</a:t>
            </a:r>
          </a:p>
        </p:txBody>
      </p:sp>
      <p:sp>
        <p:nvSpPr>
          <p:cNvPr name="TextBox 42" id="42"/>
          <p:cNvSpPr txBox="true"/>
          <p:nvPr/>
        </p:nvSpPr>
        <p:spPr>
          <a:xfrm rot="0">
            <a:off x="2469667" y="9780620"/>
            <a:ext cx="2694845" cy="726406"/>
          </a:xfrm>
          <a:prstGeom prst="rect">
            <a:avLst/>
          </a:prstGeom>
        </p:spPr>
        <p:txBody>
          <a:bodyPr anchor="t" rtlCol="false" tIns="0" lIns="0" bIns="0" rIns="0">
            <a:spAutoFit/>
          </a:bodyPr>
          <a:lstStyle/>
          <a:p>
            <a:pPr algn="ctr" marL="0" indent="0" lvl="1">
              <a:lnSpc>
                <a:spcPts val="1436"/>
              </a:lnSpc>
            </a:pPr>
            <a:r>
              <a:rPr lang="en-US" sz="1026" spc="25">
                <a:solidFill>
                  <a:srgbClr val="2F4052"/>
                </a:solidFill>
                <a:latin typeface="Raleway Bold"/>
              </a:rPr>
              <a:t>COMPUTACIONAL+: Plataforma de Recursos Educativos Abiertos de Pensamiento Computacional para colectivos de baja cualificación</a:t>
            </a:r>
          </a:p>
        </p:txBody>
      </p:sp>
      <p:sp>
        <p:nvSpPr>
          <p:cNvPr name="TextBox 43" id="43"/>
          <p:cNvSpPr txBox="true"/>
          <p:nvPr/>
        </p:nvSpPr>
        <p:spPr>
          <a:xfrm rot="0">
            <a:off x="1397437" y="194629"/>
            <a:ext cx="1115258" cy="431798"/>
          </a:xfrm>
          <a:prstGeom prst="rect">
            <a:avLst/>
          </a:prstGeom>
        </p:spPr>
        <p:txBody>
          <a:bodyPr anchor="t" rtlCol="false" tIns="0" lIns="0" bIns="0" rIns="0">
            <a:spAutoFit/>
          </a:bodyPr>
          <a:lstStyle/>
          <a:p>
            <a:pPr algn="ctr" marL="0" indent="0" lvl="0">
              <a:lnSpc>
                <a:spcPts val="3500"/>
              </a:lnSpc>
              <a:spcBef>
                <a:spcPct val="0"/>
              </a:spcBef>
            </a:pPr>
            <a:r>
              <a:rPr lang="en-US" sz="2500">
                <a:solidFill>
                  <a:srgbClr val="FFFFFF"/>
                </a:solidFill>
                <a:latin typeface="Open Sans Bold"/>
              </a:rPr>
              <a:t>COSTA </a:t>
            </a:r>
          </a:p>
        </p:txBody>
      </p:sp>
      <p:sp>
        <p:nvSpPr>
          <p:cNvPr name="TextBox 44" id="44"/>
          <p:cNvSpPr txBox="true"/>
          <p:nvPr/>
        </p:nvSpPr>
        <p:spPr>
          <a:xfrm rot="0">
            <a:off x="1120107" y="830587"/>
            <a:ext cx="1455658" cy="297178"/>
          </a:xfrm>
          <a:prstGeom prst="rect">
            <a:avLst/>
          </a:prstGeom>
        </p:spPr>
        <p:txBody>
          <a:bodyPr anchor="t" rtlCol="false" tIns="0" lIns="0" bIns="0" rIns="0">
            <a:spAutoFit/>
          </a:bodyPr>
          <a:lstStyle/>
          <a:p>
            <a:pPr algn="ctr" marL="0" indent="0" lvl="0">
              <a:lnSpc>
                <a:spcPts val="2520"/>
              </a:lnSpc>
              <a:spcBef>
                <a:spcPct val="0"/>
              </a:spcBef>
            </a:pPr>
            <a:r>
              <a:rPr lang="en-US" sz="1800">
                <a:solidFill>
                  <a:srgbClr val="FFFFFF"/>
                </a:solidFill>
                <a:latin typeface="Open Sans Bold"/>
              </a:rPr>
              <a:t>INFORMALIA</a:t>
            </a: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61785" y="4742182"/>
            <a:ext cx="7683569" cy="4822633"/>
            <a:chOff x="0" y="0"/>
            <a:chExt cx="3526543" cy="2213453"/>
          </a:xfrm>
        </p:grpSpPr>
        <p:sp>
          <p:nvSpPr>
            <p:cNvPr name="Freeform 3" id="3"/>
            <p:cNvSpPr/>
            <p:nvPr/>
          </p:nvSpPr>
          <p:spPr>
            <a:xfrm flipH="false" flipV="false" rot="0">
              <a:off x="0" y="0"/>
              <a:ext cx="3526543" cy="2213453"/>
            </a:xfrm>
            <a:custGeom>
              <a:avLst/>
              <a:gdLst/>
              <a:ahLst/>
              <a:cxnLst/>
              <a:rect r="r" b="b" t="t" l="l"/>
              <a:pathLst>
                <a:path h="2213453" w="3526543">
                  <a:moveTo>
                    <a:pt x="0" y="0"/>
                  </a:moveTo>
                  <a:lnTo>
                    <a:pt x="3526543" y="0"/>
                  </a:lnTo>
                  <a:lnTo>
                    <a:pt x="3526543" y="2213453"/>
                  </a:lnTo>
                  <a:lnTo>
                    <a:pt x="0" y="2213453"/>
                  </a:lnTo>
                  <a:close/>
                </a:path>
              </a:pathLst>
            </a:custGeom>
            <a:solidFill>
              <a:srgbClr val="E7191F"/>
            </a:solidFill>
            <a:ln w="19050" cap="sq">
              <a:solidFill>
                <a:srgbClr val="FFFFFF"/>
              </a:solidFill>
              <a:prstDash val="solid"/>
              <a:miter/>
            </a:ln>
          </p:spPr>
        </p:sp>
        <p:sp>
          <p:nvSpPr>
            <p:cNvPr name="TextBox 4" id="4"/>
            <p:cNvSpPr txBox="true"/>
            <p:nvPr/>
          </p:nvSpPr>
          <p:spPr>
            <a:xfrm>
              <a:off x="0" y="-28575"/>
              <a:ext cx="3526543" cy="2242028"/>
            </a:xfrm>
            <a:prstGeom prst="rect">
              <a:avLst/>
            </a:prstGeom>
          </p:spPr>
          <p:txBody>
            <a:bodyPr anchor="ctr" rtlCol="false" tIns="26030" lIns="26030" bIns="26030" rIns="26030"/>
            <a:lstStyle/>
            <a:p>
              <a:pPr algn="ctr">
                <a:lnSpc>
                  <a:spcPts val="1424"/>
                </a:lnSpc>
              </a:pPr>
            </a:p>
          </p:txBody>
        </p:sp>
      </p:grpSp>
      <p:sp>
        <p:nvSpPr>
          <p:cNvPr name="Freeform 5" id="5"/>
          <p:cNvSpPr/>
          <p:nvPr/>
        </p:nvSpPr>
        <p:spPr>
          <a:xfrm flipH="true" flipV="false" rot="0">
            <a:off x="0" y="-987432"/>
            <a:ext cx="7560000" cy="4882712"/>
          </a:xfrm>
          <a:custGeom>
            <a:avLst/>
            <a:gdLst/>
            <a:ahLst/>
            <a:cxnLst/>
            <a:rect r="r" b="b" t="t" l="l"/>
            <a:pathLst>
              <a:path h="4882712" w="7560000">
                <a:moveTo>
                  <a:pt x="7560000" y="0"/>
                </a:moveTo>
                <a:lnTo>
                  <a:pt x="0" y="0"/>
                </a:lnTo>
                <a:lnTo>
                  <a:pt x="0" y="4882712"/>
                </a:lnTo>
                <a:lnTo>
                  <a:pt x="7560000" y="4882712"/>
                </a:lnTo>
                <a:lnTo>
                  <a:pt x="7560000" y="0"/>
                </a:lnTo>
                <a:close/>
              </a:path>
            </a:pathLst>
          </a:custGeom>
          <a:blipFill>
            <a:blip r:embed="rId2"/>
            <a:stretch>
              <a:fillRect l="0" t="-27415" r="0" b="-27415"/>
            </a:stretch>
          </a:blipFill>
        </p:spPr>
      </p:sp>
      <p:grpSp>
        <p:nvGrpSpPr>
          <p:cNvPr name="Group 6" id="6"/>
          <p:cNvGrpSpPr/>
          <p:nvPr/>
        </p:nvGrpSpPr>
        <p:grpSpPr>
          <a:xfrm rot="0">
            <a:off x="0" y="3102110"/>
            <a:ext cx="7560000" cy="440891"/>
            <a:chOff x="0" y="0"/>
            <a:chExt cx="2709333" cy="158005"/>
          </a:xfrm>
        </p:grpSpPr>
        <p:sp>
          <p:nvSpPr>
            <p:cNvPr name="Freeform 7" id="7"/>
            <p:cNvSpPr/>
            <p:nvPr/>
          </p:nvSpPr>
          <p:spPr>
            <a:xfrm flipH="false" flipV="false" rot="0">
              <a:off x="0" y="0"/>
              <a:ext cx="2709333" cy="158005"/>
            </a:xfrm>
            <a:custGeom>
              <a:avLst/>
              <a:gdLst/>
              <a:ahLst/>
              <a:cxnLst/>
              <a:rect r="r" b="b" t="t" l="l"/>
              <a:pathLst>
                <a:path h="158005" w="2709333">
                  <a:moveTo>
                    <a:pt x="0" y="0"/>
                  </a:moveTo>
                  <a:lnTo>
                    <a:pt x="2709333" y="0"/>
                  </a:lnTo>
                  <a:lnTo>
                    <a:pt x="2709333" y="158005"/>
                  </a:lnTo>
                  <a:lnTo>
                    <a:pt x="0" y="158005"/>
                  </a:lnTo>
                  <a:close/>
                </a:path>
              </a:pathLst>
            </a:custGeom>
            <a:solidFill>
              <a:srgbClr val="E7191F"/>
            </a:solidFill>
          </p:spPr>
        </p:sp>
        <p:sp>
          <p:nvSpPr>
            <p:cNvPr name="TextBox 8" id="8"/>
            <p:cNvSpPr txBox="true"/>
            <p:nvPr/>
          </p:nvSpPr>
          <p:spPr>
            <a:xfrm>
              <a:off x="0" y="-38100"/>
              <a:ext cx="2709333" cy="196105"/>
            </a:xfrm>
            <a:prstGeom prst="rect">
              <a:avLst/>
            </a:prstGeom>
          </p:spPr>
          <p:txBody>
            <a:bodyPr anchor="ctr" rtlCol="false" tIns="50800" lIns="50800" bIns="50800" rIns="50800"/>
            <a:lstStyle/>
            <a:p>
              <a:pPr algn="ctr">
                <a:lnSpc>
                  <a:spcPts val="1800"/>
                </a:lnSpc>
              </a:pPr>
            </a:p>
          </p:txBody>
        </p:sp>
      </p:grpSp>
      <p:grpSp>
        <p:nvGrpSpPr>
          <p:cNvPr name="Group 9" id="9"/>
          <p:cNvGrpSpPr/>
          <p:nvPr/>
        </p:nvGrpSpPr>
        <p:grpSpPr>
          <a:xfrm rot="0">
            <a:off x="0" y="3543001"/>
            <a:ext cx="7560000" cy="1427789"/>
            <a:chOff x="0" y="0"/>
            <a:chExt cx="2709333" cy="511687"/>
          </a:xfrm>
        </p:grpSpPr>
        <p:sp>
          <p:nvSpPr>
            <p:cNvPr name="Freeform 10" id="10"/>
            <p:cNvSpPr/>
            <p:nvPr/>
          </p:nvSpPr>
          <p:spPr>
            <a:xfrm flipH="false" flipV="false" rot="0">
              <a:off x="0" y="0"/>
              <a:ext cx="2709333" cy="511687"/>
            </a:xfrm>
            <a:custGeom>
              <a:avLst/>
              <a:gdLst/>
              <a:ahLst/>
              <a:cxnLst/>
              <a:rect r="r" b="b" t="t" l="l"/>
              <a:pathLst>
                <a:path h="511687" w="2709333">
                  <a:moveTo>
                    <a:pt x="0" y="0"/>
                  </a:moveTo>
                  <a:lnTo>
                    <a:pt x="2709333" y="0"/>
                  </a:lnTo>
                  <a:lnTo>
                    <a:pt x="2709333" y="511687"/>
                  </a:lnTo>
                  <a:lnTo>
                    <a:pt x="0" y="511687"/>
                  </a:lnTo>
                  <a:close/>
                </a:path>
              </a:pathLst>
            </a:custGeom>
            <a:solidFill>
              <a:srgbClr val="FFB3B6"/>
            </a:solidFill>
          </p:spPr>
        </p:sp>
        <p:sp>
          <p:nvSpPr>
            <p:cNvPr name="TextBox 11" id="11"/>
            <p:cNvSpPr txBox="true"/>
            <p:nvPr/>
          </p:nvSpPr>
          <p:spPr>
            <a:xfrm>
              <a:off x="0" y="-38100"/>
              <a:ext cx="2709333" cy="549787"/>
            </a:xfrm>
            <a:prstGeom prst="rect">
              <a:avLst/>
            </a:prstGeom>
          </p:spPr>
          <p:txBody>
            <a:bodyPr anchor="ctr" rtlCol="false" tIns="50800" lIns="50800" bIns="50800" rIns="50800"/>
            <a:lstStyle/>
            <a:p>
              <a:pPr algn="ctr">
                <a:lnSpc>
                  <a:spcPts val="1800"/>
                </a:lnSpc>
              </a:pPr>
            </a:p>
          </p:txBody>
        </p:sp>
      </p:grpSp>
      <p:sp>
        <p:nvSpPr>
          <p:cNvPr name="Freeform 12" id="12"/>
          <p:cNvSpPr/>
          <p:nvPr/>
        </p:nvSpPr>
        <p:spPr>
          <a:xfrm flipH="false" flipV="false" rot="0">
            <a:off x="5540741" y="9716706"/>
            <a:ext cx="1624564" cy="771482"/>
          </a:xfrm>
          <a:custGeom>
            <a:avLst/>
            <a:gdLst/>
            <a:ahLst/>
            <a:cxnLst/>
            <a:rect r="r" b="b" t="t" l="l"/>
            <a:pathLst>
              <a:path h="771482" w="1624564">
                <a:moveTo>
                  <a:pt x="0" y="0"/>
                </a:moveTo>
                <a:lnTo>
                  <a:pt x="1624564" y="0"/>
                </a:lnTo>
                <a:lnTo>
                  <a:pt x="1624564" y="771482"/>
                </a:lnTo>
                <a:lnTo>
                  <a:pt x="0" y="771482"/>
                </a:lnTo>
                <a:lnTo>
                  <a:pt x="0" y="0"/>
                </a:lnTo>
                <a:close/>
              </a:path>
            </a:pathLst>
          </a:custGeom>
          <a:blipFill>
            <a:blip r:embed="rId3"/>
            <a:stretch>
              <a:fillRect l="0" t="0" r="0" b="0"/>
            </a:stretch>
          </a:blipFill>
        </p:spPr>
      </p:sp>
      <p:sp>
        <p:nvSpPr>
          <p:cNvPr name="Freeform 13" id="13"/>
          <p:cNvSpPr/>
          <p:nvPr/>
        </p:nvSpPr>
        <p:spPr>
          <a:xfrm flipH="false" flipV="false" rot="0">
            <a:off x="433569" y="9766431"/>
            <a:ext cx="1671166" cy="783359"/>
          </a:xfrm>
          <a:custGeom>
            <a:avLst/>
            <a:gdLst/>
            <a:ahLst/>
            <a:cxnLst/>
            <a:rect r="r" b="b" t="t" l="l"/>
            <a:pathLst>
              <a:path h="783359" w="1671166">
                <a:moveTo>
                  <a:pt x="0" y="0"/>
                </a:moveTo>
                <a:lnTo>
                  <a:pt x="1671166" y="0"/>
                </a:lnTo>
                <a:lnTo>
                  <a:pt x="1671166" y="783359"/>
                </a:lnTo>
                <a:lnTo>
                  <a:pt x="0" y="783359"/>
                </a:lnTo>
                <a:lnTo>
                  <a:pt x="0" y="0"/>
                </a:lnTo>
                <a:close/>
              </a:path>
            </a:pathLst>
          </a:custGeom>
          <a:blipFill>
            <a:blip r:embed="rId4"/>
            <a:stretch>
              <a:fillRect l="0" t="0" r="0" b="0"/>
            </a:stretch>
          </a:blipFill>
        </p:spPr>
      </p:sp>
      <p:grpSp>
        <p:nvGrpSpPr>
          <p:cNvPr name="Group 14" id="14"/>
          <p:cNvGrpSpPr/>
          <p:nvPr/>
        </p:nvGrpSpPr>
        <p:grpSpPr>
          <a:xfrm rot="0">
            <a:off x="1303020" y="439103"/>
            <a:ext cx="94298" cy="92392"/>
            <a:chOff x="0" y="0"/>
            <a:chExt cx="125730" cy="123190"/>
          </a:xfrm>
        </p:grpSpPr>
        <p:sp>
          <p:nvSpPr>
            <p:cNvPr name="Freeform 15" id="15"/>
            <p:cNvSpPr/>
            <p:nvPr/>
          </p:nvSpPr>
          <p:spPr>
            <a:xfrm flipH="false" flipV="false" rot="0">
              <a:off x="48260" y="48260"/>
              <a:ext cx="25400" cy="26670"/>
            </a:xfrm>
            <a:custGeom>
              <a:avLst/>
              <a:gdLst/>
              <a:ahLst/>
              <a:cxnLst/>
              <a:rect r="r" b="b" t="t" l="l"/>
              <a:pathLst>
                <a:path h="26670" w="25400">
                  <a:moveTo>
                    <a:pt x="25400" y="8890"/>
                  </a:moveTo>
                  <a:cubicBezTo>
                    <a:pt x="15240" y="26670"/>
                    <a:pt x="5080" y="22860"/>
                    <a:pt x="2540" y="19050"/>
                  </a:cubicBezTo>
                  <a:cubicBezTo>
                    <a:pt x="0" y="15240"/>
                    <a:pt x="2540" y="5080"/>
                    <a:pt x="6350" y="2540"/>
                  </a:cubicBezTo>
                  <a:cubicBezTo>
                    <a:pt x="8890" y="0"/>
                    <a:pt x="22860" y="3810"/>
                    <a:pt x="22860" y="3810"/>
                  </a:cubicBezTo>
                </a:path>
              </a:pathLst>
            </a:custGeom>
            <a:solidFill>
              <a:srgbClr val="0571D3"/>
            </a:solidFill>
            <a:ln cap="sq">
              <a:noFill/>
              <a:prstDash val="solid"/>
              <a:miter/>
            </a:ln>
          </p:spPr>
        </p:sp>
      </p:grpSp>
      <p:grpSp>
        <p:nvGrpSpPr>
          <p:cNvPr name="Group 16" id="16"/>
          <p:cNvGrpSpPr/>
          <p:nvPr/>
        </p:nvGrpSpPr>
        <p:grpSpPr>
          <a:xfrm rot="0">
            <a:off x="1691640" y="297180"/>
            <a:ext cx="821055" cy="284797"/>
            <a:chOff x="0" y="0"/>
            <a:chExt cx="1094740" cy="379730"/>
          </a:xfrm>
        </p:grpSpPr>
        <p:sp>
          <p:nvSpPr>
            <p:cNvPr name="Freeform 17" id="17"/>
            <p:cNvSpPr/>
            <p:nvPr/>
          </p:nvSpPr>
          <p:spPr>
            <a:xfrm flipH="false" flipV="false" rot="0">
              <a:off x="49530" y="45720"/>
              <a:ext cx="995680" cy="289560"/>
            </a:xfrm>
            <a:custGeom>
              <a:avLst/>
              <a:gdLst/>
              <a:ahLst/>
              <a:cxnLst/>
              <a:rect r="r" b="b" t="t" l="l"/>
              <a:pathLst>
                <a:path h="289560" w="995680">
                  <a:moveTo>
                    <a:pt x="189230" y="5080"/>
                  </a:moveTo>
                  <a:cubicBezTo>
                    <a:pt x="438150" y="26670"/>
                    <a:pt x="737870" y="0"/>
                    <a:pt x="797560" y="22860"/>
                  </a:cubicBezTo>
                  <a:cubicBezTo>
                    <a:pt x="812800" y="29210"/>
                    <a:pt x="820420" y="36830"/>
                    <a:pt x="824230" y="46990"/>
                  </a:cubicBezTo>
                  <a:cubicBezTo>
                    <a:pt x="826770" y="55880"/>
                    <a:pt x="824230" y="73660"/>
                    <a:pt x="819150" y="81280"/>
                  </a:cubicBezTo>
                  <a:cubicBezTo>
                    <a:pt x="815340" y="88900"/>
                    <a:pt x="810260" y="92710"/>
                    <a:pt x="797560" y="97790"/>
                  </a:cubicBezTo>
                  <a:cubicBezTo>
                    <a:pt x="751840" y="114300"/>
                    <a:pt x="575310" y="127000"/>
                    <a:pt x="457200" y="137160"/>
                  </a:cubicBezTo>
                  <a:cubicBezTo>
                    <a:pt x="332740" y="149860"/>
                    <a:pt x="118110" y="181610"/>
                    <a:pt x="67310" y="165100"/>
                  </a:cubicBezTo>
                  <a:cubicBezTo>
                    <a:pt x="53340" y="160020"/>
                    <a:pt x="46990" y="153670"/>
                    <a:pt x="44450" y="144780"/>
                  </a:cubicBezTo>
                  <a:cubicBezTo>
                    <a:pt x="40640" y="135890"/>
                    <a:pt x="40640" y="120650"/>
                    <a:pt x="46990" y="113030"/>
                  </a:cubicBezTo>
                  <a:cubicBezTo>
                    <a:pt x="57150" y="101600"/>
                    <a:pt x="80010" y="100330"/>
                    <a:pt x="115570" y="97790"/>
                  </a:cubicBezTo>
                  <a:cubicBezTo>
                    <a:pt x="229870" y="87630"/>
                    <a:pt x="779780" y="113030"/>
                    <a:pt x="862330" y="135890"/>
                  </a:cubicBezTo>
                  <a:cubicBezTo>
                    <a:pt x="880110" y="140970"/>
                    <a:pt x="886460" y="143510"/>
                    <a:pt x="891540" y="152400"/>
                  </a:cubicBezTo>
                  <a:cubicBezTo>
                    <a:pt x="897890" y="160020"/>
                    <a:pt x="900430" y="176530"/>
                    <a:pt x="895350" y="185420"/>
                  </a:cubicBezTo>
                  <a:cubicBezTo>
                    <a:pt x="891540" y="195580"/>
                    <a:pt x="881380" y="203200"/>
                    <a:pt x="862330" y="208280"/>
                  </a:cubicBezTo>
                  <a:cubicBezTo>
                    <a:pt x="802640" y="226060"/>
                    <a:pt x="506730" y="231140"/>
                    <a:pt x="459740" y="203200"/>
                  </a:cubicBezTo>
                  <a:cubicBezTo>
                    <a:pt x="444500" y="194310"/>
                    <a:pt x="440690" y="179070"/>
                    <a:pt x="441960" y="168910"/>
                  </a:cubicBezTo>
                  <a:cubicBezTo>
                    <a:pt x="441960" y="158750"/>
                    <a:pt x="448310" y="149860"/>
                    <a:pt x="459740" y="142240"/>
                  </a:cubicBezTo>
                  <a:cubicBezTo>
                    <a:pt x="490220" y="120650"/>
                    <a:pt x="603250" y="92710"/>
                    <a:pt x="673100" y="85090"/>
                  </a:cubicBezTo>
                  <a:cubicBezTo>
                    <a:pt x="739140" y="77470"/>
                    <a:pt x="838200" y="71120"/>
                    <a:pt x="868680" y="90170"/>
                  </a:cubicBezTo>
                  <a:cubicBezTo>
                    <a:pt x="882650" y="99060"/>
                    <a:pt x="890270" y="118110"/>
                    <a:pt x="887730" y="129540"/>
                  </a:cubicBezTo>
                  <a:cubicBezTo>
                    <a:pt x="886460" y="142240"/>
                    <a:pt x="873760" y="154940"/>
                    <a:pt x="858520" y="162560"/>
                  </a:cubicBezTo>
                  <a:cubicBezTo>
                    <a:pt x="830580" y="175260"/>
                    <a:pt x="783590" y="163830"/>
                    <a:pt x="723900" y="172720"/>
                  </a:cubicBezTo>
                  <a:cubicBezTo>
                    <a:pt x="607060" y="189230"/>
                    <a:pt x="327660" y="270510"/>
                    <a:pt x="203200" y="281940"/>
                  </a:cubicBezTo>
                  <a:cubicBezTo>
                    <a:pt x="135890" y="288290"/>
                    <a:pt x="81280" y="289560"/>
                    <a:pt x="45720" y="278130"/>
                  </a:cubicBezTo>
                  <a:cubicBezTo>
                    <a:pt x="26670" y="273050"/>
                    <a:pt x="11430" y="262890"/>
                    <a:pt x="5080" y="250190"/>
                  </a:cubicBezTo>
                  <a:cubicBezTo>
                    <a:pt x="0" y="240030"/>
                    <a:pt x="0" y="224790"/>
                    <a:pt x="6350" y="213360"/>
                  </a:cubicBezTo>
                  <a:cubicBezTo>
                    <a:pt x="19050" y="194310"/>
                    <a:pt x="55880" y="177800"/>
                    <a:pt x="95250" y="163830"/>
                  </a:cubicBezTo>
                  <a:cubicBezTo>
                    <a:pt x="163830" y="138430"/>
                    <a:pt x="346710" y="102870"/>
                    <a:pt x="394970" y="106680"/>
                  </a:cubicBezTo>
                  <a:cubicBezTo>
                    <a:pt x="411480" y="107950"/>
                    <a:pt x="420370" y="111760"/>
                    <a:pt x="426720" y="118110"/>
                  </a:cubicBezTo>
                  <a:cubicBezTo>
                    <a:pt x="433070" y="123190"/>
                    <a:pt x="438150" y="133350"/>
                    <a:pt x="436880" y="140970"/>
                  </a:cubicBezTo>
                  <a:cubicBezTo>
                    <a:pt x="434340" y="152400"/>
                    <a:pt x="422910" y="171450"/>
                    <a:pt x="405130" y="177800"/>
                  </a:cubicBezTo>
                  <a:cubicBezTo>
                    <a:pt x="369570" y="190500"/>
                    <a:pt x="270510" y="158750"/>
                    <a:pt x="208280" y="142240"/>
                  </a:cubicBezTo>
                  <a:cubicBezTo>
                    <a:pt x="151130" y="125730"/>
                    <a:pt x="69850" y="105410"/>
                    <a:pt x="48260" y="81280"/>
                  </a:cubicBezTo>
                  <a:cubicBezTo>
                    <a:pt x="38100" y="71120"/>
                    <a:pt x="34290" y="58420"/>
                    <a:pt x="36830" y="48260"/>
                  </a:cubicBezTo>
                  <a:cubicBezTo>
                    <a:pt x="39370" y="36830"/>
                    <a:pt x="49530" y="22860"/>
                    <a:pt x="67310" y="17780"/>
                  </a:cubicBezTo>
                  <a:cubicBezTo>
                    <a:pt x="110490" y="3810"/>
                    <a:pt x="231140" y="63500"/>
                    <a:pt x="341630" y="76200"/>
                  </a:cubicBezTo>
                  <a:cubicBezTo>
                    <a:pt x="502920" y="95250"/>
                    <a:pt x="863600" y="77470"/>
                    <a:pt x="943610" y="91440"/>
                  </a:cubicBezTo>
                  <a:cubicBezTo>
                    <a:pt x="965200" y="93980"/>
                    <a:pt x="974090" y="95250"/>
                    <a:pt x="982980" y="104140"/>
                  </a:cubicBezTo>
                  <a:cubicBezTo>
                    <a:pt x="990600" y="111760"/>
                    <a:pt x="995680" y="129540"/>
                    <a:pt x="991870" y="140970"/>
                  </a:cubicBezTo>
                  <a:cubicBezTo>
                    <a:pt x="985520" y="158750"/>
                    <a:pt x="952500" y="175260"/>
                    <a:pt x="922020" y="189230"/>
                  </a:cubicBezTo>
                  <a:cubicBezTo>
                    <a:pt x="878840" y="209550"/>
                    <a:pt x="808990" y="227330"/>
                    <a:pt x="750570" y="233680"/>
                  </a:cubicBezTo>
                  <a:cubicBezTo>
                    <a:pt x="693420" y="241300"/>
                    <a:pt x="608330" y="250190"/>
                    <a:pt x="576580" y="233680"/>
                  </a:cubicBezTo>
                  <a:cubicBezTo>
                    <a:pt x="560070" y="226060"/>
                    <a:pt x="548640" y="207010"/>
                    <a:pt x="549910" y="194310"/>
                  </a:cubicBezTo>
                  <a:cubicBezTo>
                    <a:pt x="551180" y="181610"/>
                    <a:pt x="568960" y="161290"/>
                    <a:pt x="581660" y="157480"/>
                  </a:cubicBezTo>
                  <a:cubicBezTo>
                    <a:pt x="591820" y="154940"/>
                    <a:pt x="609600" y="160020"/>
                    <a:pt x="617220" y="167640"/>
                  </a:cubicBezTo>
                  <a:cubicBezTo>
                    <a:pt x="624840" y="175260"/>
                    <a:pt x="629920" y="193040"/>
                    <a:pt x="628650" y="203200"/>
                  </a:cubicBezTo>
                  <a:cubicBezTo>
                    <a:pt x="628650" y="212090"/>
                    <a:pt x="623570" y="219710"/>
                    <a:pt x="617220" y="226060"/>
                  </a:cubicBezTo>
                  <a:cubicBezTo>
                    <a:pt x="609600" y="232410"/>
                    <a:pt x="591820" y="238760"/>
                    <a:pt x="581660" y="234950"/>
                  </a:cubicBezTo>
                  <a:cubicBezTo>
                    <a:pt x="568960" y="231140"/>
                    <a:pt x="551180" y="212090"/>
                    <a:pt x="549910" y="198120"/>
                  </a:cubicBezTo>
                  <a:cubicBezTo>
                    <a:pt x="548640" y="185420"/>
                    <a:pt x="560070" y="167640"/>
                    <a:pt x="576580" y="158750"/>
                  </a:cubicBezTo>
                  <a:cubicBezTo>
                    <a:pt x="614680" y="138430"/>
                    <a:pt x="737870" y="167640"/>
                    <a:pt x="808990" y="156210"/>
                  </a:cubicBezTo>
                  <a:cubicBezTo>
                    <a:pt x="869950" y="144780"/>
                    <a:pt x="948690" y="88900"/>
                    <a:pt x="975360" y="99060"/>
                  </a:cubicBezTo>
                  <a:cubicBezTo>
                    <a:pt x="988060" y="104140"/>
                    <a:pt x="995680" y="123190"/>
                    <a:pt x="993140" y="133350"/>
                  </a:cubicBezTo>
                  <a:cubicBezTo>
                    <a:pt x="991870" y="144780"/>
                    <a:pt x="980440" y="154940"/>
                    <a:pt x="960120" y="162560"/>
                  </a:cubicBezTo>
                  <a:cubicBezTo>
                    <a:pt x="882650" y="190500"/>
                    <a:pt x="487680" y="162560"/>
                    <a:pt x="334010" y="148590"/>
                  </a:cubicBezTo>
                  <a:cubicBezTo>
                    <a:pt x="243840" y="139700"/>
                    <a:pt x="170180" y="128270"/>
                    <a:pt x="120650" y="114300"/>
                  </a:cubicBezTo>
                  <a:cubicBezTo>
                    <a:pt x="91440" y="105410"/>
                    <a:pt x="68580" y="100330"/>
                    <a:pt x="54610" y="87630"/>
                  </a:cubicBezTo>
                  <a:cubicBezTo>
                    <a:pt x="44450" y="77470"/>
                    <a:pt x="34290" y="59690"/>
                    <a:pt x="36830" y="48260"/>
                  </a:cubicBezTo>
                  <a:cubicBezTo>
                    <a:pt x="39370" y="36830"/>
                    <a:pt x="50800" y="21590"/>
                    <a:pt x="67310" y="17780"/>
                  </a:cubicBezTo>
                  <a:cubicBezTo>
                    <a:pt x="97790" y="10160"/>
                    <a:pt x="168910" y="57150"/>
                    <a:pt x="223520" y="72390"/>
                  </a:cubicBezTo>
                  <a:cubicBezTo>
                    <a:pt x="283210" y="87630"/>
                    <a:pt x="381000" y="86360"/>
                    <a:pt x="412750" y="107950"/>
                  </a:cubicBezTo>
                  <a:cubicBezTo>
                    <a:pt x="427990" y="119380"/>
                    <a:pt x="436880" y="138430"/>
                    <a:pt x="435610" y="149860"/>
                  </a:cubicBezTo>
                  <a:cubicBezTo>
                    <a:pt x="434340" y="160020"/>
                    <a:pt x="427990" y="167640"/>
                    <a:pt x="414020" y="175260"/>
                  </a:cubicBezTo>
                  <a:cubicBezTo>
                    <a:pt x="369570" y="201930"/>
                    <a:pt x="137160" y="223520"/>
                    <a:pt x="78740" y="246380"/>
                  </a:cubicBezTo>
                  <a:cubicBezTo>
                    <a:pt x="55880" y="255270"/>
                    <a:pt x="46990" y="273050"/>
                    <a:pt x="34290" y="273050"/>
                  </a:cubicBezTo>
                  <a:cubicBezTo>
                    <a:pt x="25400" y="273050"/>
                    <a:pt x="16510" y="265430"/>
                    <a:pt x="10160" y="259080"/>
                  </a:cubicBezTo>
                  <a:cubicBezTo>
                    <a:pt x="5080" y="251460"/>
                    <a:pt x="0" y="241300"/>
                    <a:pt x="1270" y="232410"/>
                  </a:cubicBezTo>
                  <a:cubicBezTo>
                    <a:pt x="3810" y="220980"/>
                    <a:pt x="11430" y="204470"/>
                    <a:pt x="29210" y="195580"/>
                  </a:cubicBezTo>
                  <a:cubicBezTo>
                    <a:pt x="68580" y="176530"/>
                    <a:pt x="186690" y="209550"/>
                    <a:pt x="285750" y="199390"/>
                  </a:cubicBezTo>
                  <a:cubicBezTo>
                    <a:pt x="424180" y="184150"/>
                    <a:pt x="675640" y="99060"/>
                    <a:pt x="777240" y="90170"/>
                  </a:cubicBezTo>
                  <a:cubicBezTo>
                    <a:pt x="822960" y="86360"/>
                    <a:pt x="859790" y="82550"/>
                    <a:pt x="876300" y="95250"/>
                  </a:cubicBezTo>
                  <a:cubicBezTo>
                    <a:pt x="886460" y="104140"/>
                    <a:pt x="890270" y="127000"/>
                    <a:pt x="886460" y="138430"/>
                  </a:cubicBezTo>
                  <a:cubicBezTo>
                    <a:pt x="882650" y="148590"/>
                    <a:pt x="872490" y="157480"/>
                    <a:pt x="858520" y="162560"/>
                  </a:cubicBezTo>
                  <a:cubicBezTo>
                    <a:pt x="829310" y="171450"/>
                    <a:pt x="759460" y="148590"/>
                    <a:pt x="703580" y="153670"/>
                  </a:cubicBezTo>
                  <a:cubicBezTo>
                    <a:pt x="635000" y="160020"/>
                    <a:pt x="511810" y="209550"/>
                    <a:pt x="474980" y="207010"/>
                  </a:cubicBezTo>
                  <a:cubicBezTo>
                    <a:pt x="463550" y="205740"/>
                    <a:pt x="458470" y="204470"/>
                    <a:pt x="452120" y="198120"/>
                  </a:cubicBezTo>
                  <a:cubicBezTo>
                    <a:pt x="445770" y="190500"/>
                    <a:pt x="439420" y="170180"/>
                    <a:pt x="443230" y="160020"/>
                  </a:cubicBezTo>
                  <a:cubicBezTo>
                    <a:pt x="447040" y="149860"/>
                    <a:pt x="457200" y="143510"/>
                    <a:pt x="474980" y="138430"/>
                  </a:cubicBezTo>
                  <a:cubicBezTo>
                    <a:pt x="533400" y="120650"/>
                    <a:pt x="819150" y="116840"/>
                    <a:pt x="871220" y="137160"/>
                  </a:cubicBezTo>
                  <a:cubicBezTo>
                    <a:pt x="886460" y="143510"/>
                    <a:pt x="892810" y="149860"/>
                    <a:pt x="896620" y="160020"/>
                  </a:cubicBezTo>
                  <a:cubicBezTo>
                    <a:pt x="899160" y="168910"/>
                    <a:pt x="897890" y="185420"/>
                    <a:pt x="891540" y="193040"/>
                  </a:cubicBezTo>
                  <a:cubicBezTo>
                    <a:pt x="886460" y="201930"/>
                    <a:pt x="876300" y="205740"/>
                    <a:pt x="862330" y="208280"/>
                  </a:cubicBezTo>
                  <a:cubicBezTo>
                    <a:pt x="834390" y="214630"/>
                    <a:pt x="784860" y="208280"/>
                    <a:pt x="731520" y="205740"/>
                  </a:cubicBezTo>
                  <a:cubicBezTo>
                    <a:pt x="646430" y="200660"/>
                    <a:pt x="510540" y="181610"/>
                    <a:pt x="400050" y="175260"/>
                  </a:cubicBezTo>
                  <a:cubicBezTo>
                    <a:pt x="288290" y="167640"/>
                    <a:pt x="114300" y="190500"/>
                    <a:pt x="67310" y="165100"/>
                  </a:cubicBezTo>
                  <a:cubicBezTo>
                    <a:pt x="50800" y="156210"/>
                    <a:pt x="40640" y="139700"/>
                    <a:pt x="41910" y="128270"/>
                  </a:cubicBezTo>
                  <a:cubicBezTo>
                    <a:pt x="43180" y="116840"/>
                    <a:pt x="58420" y="105410"/>
                    <a:pt x="74930" y="97790"/>
                  </a:cubicBezTo>
                  <a:cubicBezTo>
                    <a:pt x="109220" y="85090"/>
                    <a:pt x="176530" y="100330"/>
                    <a:pt x="250190" y="95250"/>
                  </a:cubicBezTo>
                  <a:cubicBezTo>
                    <a:pt x="379730" y="85090"/>
                    <a:pt x="718820" y="10160"/>
                    <a:pt x="787400" y="21590"/>
                  </a:cubicBezTo>
                  <a:cubicBezTo>
                    <a:pt x="805180" y="25400"/>
                    <a:pt x="814070" y="29210"/>
                    <a:pt x="819150" y="38100"/>
                  </a:cubicBezTo>
                  <a:cubicBezTo>
                    <a:pt x="825500" y="48260"/>
                    <a:pt x="825500" y="71120"/>
                    <a:pt x="819150" y="81280"/>
                  </a:cubicBezTo>
                  <a:cubicBezTo>
                    <a:pt x="814070" y="91440"/>
                    <a:pt x="805180" y="93980"/>
                    <a:pt x="787400" y="97790"/>
                  </a:cubicBezTo>
                  <a:cubicBezTo>
                    <a:pt x="720090" y="114300"/>
                    <a:pt x="382270" y="105410"/>
                    <a:pt x="271780" y="93980"/>
                  </a:cubicBezTo>
                  <a:cubicBezTo>
                    <a:pt x="218440" y="88900"/>
                    <a:pt x="172720" y="87630"/>
                    <a:pt x="156210" y="69850"/>
                  </a:cubicBezTo>
                  <a:cubicBezTo>
                    <a:pt x="146050" y="59690"/>
                    <a:pt x="144780" y="36830"/>
                    <a:pt x="149860" y="26670"/>
                  </a:cubicBezTo>
                  <a:cubicBezTo>
                    <a:pt x="156210" y="15240"/>
                    <a:pt x="189230" y="5080"/>
                    <a:pt x="189230" y="5080"/>
                  </a:cubicBezTo>
                </a:path>
              </a:pathLst>
            </a:custGeom>
            <a:solidFill>
              <a:srgbClr val="E7191F"/>
            </a:solidFill>
            <a:ln cap="sq">
              <a:noFill/>
              <a:prstDash val="solid"/>
              <a:miter/>
            </a:ln>
          </p:spPr>
        </p:sp>
      </p:grpSp>
      <p:grpSp>
        <p:nvGrpSpPr>
          <p:cNvPr name="Group 18" id="18"/>
          <p:cNvGrpSpPr/>
          <p:nvPr/>
        </p:nvGrpSpPr>
        <p:grpSpPr>
          <a:xfrm rot="0">
            <a:off x="1189673" y="854393"/>
            <a:ext cx="1302068" cy="301942"/>
            <a:chOff x="0" y="0"/>
            <a:chExt cx="1736090" cy="402590"/>
          </a:xfrm>
        </p:grpSpPr>
        <p:sp>
          <p:nvSpPr>
            <p:cNvPr name="Freeform 19" id="19"/>
            <p:cNvSpPr/>
            <p:nvPr/>
          </p:nvSpPr>
          <p:spPr>
            <a:xfrm flipH="false" flipV="false" rot="0">
              <a:off x="50800" y="40640"/>
              <a:ext cx="1635760" cy="320040"/>
            </a:xfrm>
            <a:custGeom>
              <a:avLst/>
              <a:gdLst/>
              <a:ahLst/>
              <a:cxnLst/>
              <a:rect r="r" b="b" t="t" l="l"/>
              <a:pathLst>
                <a:path h="320040" w="1635760">
                  <a:moveTo>
                    <a:pt x="73660" y="62230"/>
                  </a:moveTo>
                  <a:cubicBezTo>
                    <a:pt x="1440180" y="60960"/>
                    <a:pt x="1535430" y="22860"/>
                    <a:pt x="1583690" y="24130"/>
                  </a:cubicBezTo>
                  <a:cubicBezTo>
                    <a:pt x="1601470" y="24130"/>
                    <a:pt x="1611630" y="26670"/>
                    <a:pt x="1620520" y="33020"/>
                  </a:cubicBezTo>
                  <a:cubicBezTo>
                    <a:pt x="1628140" y="39370"/>
                    <a:pt x="1633220" y="49530"/>
                    <a:pt x="1634490" y="59690"/>
                  </a:cubicBezTo>
                  <a:cubicBezTo>
                    <a:pt x="1634490" y="69850"/>
                    <a:pt x="1630680" y="88900"/>
                    <a:pt x="1620520" y="95250"/>
                  </a:cubicBezTo>
                  <a:cubicBezTo>
                    <a:pt x="1607820" y="102870"/>
                    <a:pt x="1591310" y="87630"/>
                    <a:pt x="1558290" y="86360"/>
                  </a:cubicBezTo>
                  <a:cubicBezTo>
                    <a:pt x="1421130" y="77470"/>
                    <a:pt x="753110" y="81280"/>
                    <a:pt x="506730" y="102870"/>
                  </a:cubicBezTo>
                  <a:cubicBezTo>
                    <a:pt x="370840" y="114300"/>
                    <a:pt x="269240" y="135890"/>
                    <a:pt x="194310" y="151130"/>
                  </a:cubicBezTo>
                  <a:cubicBezTo>
                    <a:pt x="151130" y="160020"/>
                    <a:pt x="93980" y="167640"/>
                    <a:pt x="93980" y="175260"/>
                  </a:cubicBezTo>
                  <a:cubicBezTo>
                    <a:pt x="93980" y="180340"/>
                    <a:pt x="130810" y="187960"/>
                    <a:pt x="154940" y="191770"/>
                  </a:cubicBezTo>
                  <a:cubicBezTo>
                    <a:pt x="189230" y="195580"/>
                    <a:pt x="227330" y="196850"/>
                    <a:pt x="278130" y="191770"/>
                  </a:cubicBezTo>
                  <a:cubicBezTo>
                    <a:pt x="363220" y="182880"/>
                    <a:pt x="521970" y="133350"/>
                    <a:pt x="617220" y="123190"/>
                  </a:cubicBezTo>
                  <a:cubicBezTo>
                    <a:pt x="687070" y="115570"/>
                    <a:pt x="765810" y="105410"/>
                    <a:pt x="798830" y="120650"/>
                  </a:cubicBezTo>
                  <a:cubicBezTo>
                    <a:pt x="814070" y="127000"/>
                    <a:pt x="825500" y="140970"/>
                    <a:pt x="826770" y="152400"/>
                  </a:cubicBezTo>
                  <a:cubicBezTo>
                    <a:pt x="828040" y="165100"/>
                    <a:pt x="820420" y="180340"/>
                    <a:pt x="806450" y="191770"/>
                  </a:cubicBezTo>
                  <a:cubicBezTo>
                    <a:pt x="778510" y="214630"/>
                    <a:pt x="675640" y="231140"/>
                    <a:pt x="626110" y="240030"/>
                  </a:cubicBezTo>
                  <a:cubicBezTo>
                    <a:pt x="593090" y="246380"/>
                    <a:pt x="575310" y="245110"/>
                    <a:pt x="539750" y="247650"/>
                  </a:cubicBezTo>
                  <a:cubicBezTo>
                    <a:pt x="478790" y="251460"/>
                    <a:pt x="365760" y="265430"/>
                    <a:pt x="295910" y="255270"/>
                  </a:cubicBezTo>
                  <a:cubicBezTo>
                    <a:pt x="241300" y="247650"/>
                    <a:pt x="173990" y="228600"/>
                    <a:pt x="151130" y="207010"/>
                  </a:cubicBezTo>
                  <a:cubicBezTo>
                    <a:pt x="139700" y="195580"/>
                    <a:pt x="134620" y="179070"/>
                    <a:pt x="137160" y="167640"/>
                  </a:cubicBezTo>
                  <a:cubicBezTo>
                    <a:pt x="138430" y="157480"/>
                    <a:pt x="146050" y="148590"/>
                    <a:pt x="160020" y="140970"/>
                  </a:cubicBezTo>
                  <a:cubicBezTo>
                    <a:pt x="198120" y="121920"/>
                    <a:pt x="410210" y="107950"/>
                    <a:pt x="412750" y="118110"/>
                  </a:cubicBezTo>
                  <a:cubicBezTo>
                    <a:pt x="414020" y="123190"/>
                    <a:pt x="388620" y="140970"/>
                    <a:pt x="370840" y="140970"/>
                  </a:cubicBezTo>
                  <a:cubicBezTo>
                    <a:pt x="342900" y="143510"/>
                    <a:pt x="260350" y="92710"/>
                    <a:pt x="259080" y="95250"/>
                  </a:cubicBezTo>
                  <a:cubicBezTo>
                    <a:pt x="257810" y="96520"/>
                    <a:pt x="275590" y="111760"/>
                    <a:pt x="290830" y="116840"/>
                  </a:cubicBezTo>
                  <a:cubicBezTo>
                    <a:pt x="320040" y="129540"/>
                    <a:pt x="367030" y="137160"/>
                    <a:pt x="431800" y="140970"/>
                  </a:cubicBezTo>
                  <a:cubicBezTo>
                    <a:pt x="571500" y="148590"/>
                    <a:pt x="904240" y="111760"/>
                    <a:pt x="1104900" y="109220"/>
                  </a:cubicBezTo>
                  <a:cubicBezTo>
                    <a:pt x="1266190" y="106680"/>
                    <a:pt x="1483360" y="97790"/>
                    <a:pt x="1541780" y="118110"/>
                  </a:cubicBezTo>
                  <a:cubicBezTo>
                    <a:pt x="1559560" y="124460"/>
                    <a:pt x="1567180" y="132080"/>
                    <a:pt x="1572260" y="142240"/>
                  </a:cubicBezTo>
                  <a:cubicBezTo>
                    <a:pt x="1576070" y="151130"/>
                    <a:pt x="1577340" y="162560"/>
                    <a:pt x="1573530" y="171450"/>
                  </a:cubicBezTo>
                  <a:cubicBezTo>
                    <a:pt x="1569720" y="181610"/>
                    <a:pt x="1563370" y="190500"/>
                    <a:pt x="1546860" y="198120"/>
                  </a:cubicBezTo>
                  <a:cubicBezTo>
                    <a:pt x="1480820" y="224790"/>
                    <a:pt x="1164590" y="173990"/>
                    <a:pt x="998220" y="195580"/>
                  </a:cubicBezTo>
                  <a:cubicBezTo>
                    <a:pt x="854710" y="213360"/>
                    <a:pt x="720090" y="283210"/>
                    <a:pt x="603250" y="300990"/>
                  </a:cubicBezTo>
                  <a:cubicBezTo>
                    <a:pt x="513080" y="314960"/>
                    <a:pt x="401320" y="320040"/>
                    <a:pt x="358140" y="311150"/>
                  </a:cubicBezTo>
                  <a:cubicBezTo>
                    <a:pt x="340360" y="307340"/>
                    <a:pt x="330200" y="302260"/>
                    <a:pt x="323850" y="293370"/>
                  </a:cubicBezTo>
                  <a:cubicBezTo>
                    <a:pt x="317500" y="281940"/>
                    <a:pt x="318770" y="254000"/>
                    <a:pt x="326390" y="243840"/>
                  </a:cubicBezTo>
                  <a:cubicBezTo>
                    <a:pt x="334010" y="233680"/>
                    <a:pt x="350520" y="227330"/>
                    <a:pt x="361950" y="229870"/>
                  </a:cubicBezTo>
                  <a:cubicBezTo>
                    <a:pt x="374650" y="232410"/>
                    <a:pt x="396240" y="250190"/>
                    <a:pt x="397510" y="262890"/>
                  </a:cubicBezTo>
                  <a:cubicBezTo>
                    <a:pt x="400050" y="275590"/>
                    <a:pt x="386080" y="300990"/>
                    <a:pt x="374650" y="307340"/>
                  </a:cubicBezTo>
                  <a:cubicBezTo>
                    <a:pt x="364490" y="312420"/>
                    <a:pt x="346710" y="311150"/>
                    <a:pt x="336550" y="304800"/>
                  </a:cubicBezTo>
                  <a:cubicBezTo>
                    <a:pt x="327660" y="298450"/>
                    <a:pt x="316230" y="283210"/>
                    <a:pt x="317500" y="271780"/>
                  </a:cubicBezTo>
                  <a:cubicBezTo>
                    <a:pt x="317500" y="259080"/>
                    <a:pt x="326390" y="241300"/>
                    <a:pt x="344170" y="231140"/>
                  </a:cubicBezTo>
                  <a:cubicBezTo>
                    <a:pt x="384810" y="209550"/>
                    <a:pt x="502920" y="233680"/>
                    <a:pt x="594360" y="220980"/>
                  </a:cubicBezTo>
                  <a:cubicBezTo>
                    <a:pt x="713740" y="203200"/>
                    <a:pt x="852170" y="138430"/>
                    <a:pt x="996950" y="119380"/>
                  </a:cubicBezTo>
                  <a:cubicBezTo>
                    <a:pt x="1162050" y="99060"/>
                    <a:pt x="1456690" y="96520"/>
                    <a:pt x="1531620" y="118110"/>
                  </a:cubicBezTo>
                  <a:cubicBezTo>
                    <a:pt x="1554480" y="124460"/>
                    <a:pt x="1567180" y="130810"/>
                    <a:pt x="1572260" y="142240"/>
                  </a:cubicBezTo>
                  <a:cubicBezTo>
                    <a:pt x="1577340" y="153670"/>
                    <a:pt x="1572260" y="177800"/>
                    <a:pt x="1563370" y="187960"/>
                  </a:cubicBezTo>
                  <a:cubicBezTo>
                    <a:pt x="1551940" y="200660"/>
                    <a:pt x="1532890" y="201930"/>
                    <a:pt x="1502410" y="205740"/>
                  </a:cubicBezTo>
                  <a:cubicBezTo>
                    <a:pt x="1416050" y="215900"/>
                    <a:pt x="1154430" y="171450"/>
                    <a:pt x="988060" y="175260"/>
                  </a:cubicBezTo>
                  <a:cubicBezTo>
                    <a:pt x="829310" y="177800"/>
                    <a:pt x="635000" y="214630"/>
                    <a:pt x="525780" y="219710"/>
                  </a:cubicBezTo>
                  <a:cubicBezTo>
                    <a:pt x="464820" y="222250"/>
                    <a:pt x="429260" y="222250"/>
                    <a:pt x="383540" y="217170"/>
                  </a:cubicBezTo>
                  <a:cubicBezTo>
                    <a:pt x="340360" y="212090"/>
                    <a:pt x="292100" y="205740"/>
                    <a:pt x="257810" y="191770"/>
                  </a:cubicBezTo>
                  <a:cubicBezTo>
                    <a:pt x="229870" y="179070"/>
                    <a:pt x="200660" y="166370"/>
                    <a:pt x="187960" y="143510"/>
                  </a:cubicBezTo>
                  <a:cubicBezTo>
                    <a:pt x="173990" y="119380"/>
                    <a:pt x="172720" y="72390"/>
                    <a:pt x="182880" y="49530"/>
                  </a:cubicBezTo>
                  <a:cubicBezTo>
                    <a:pt x="190500" y="33020"/>
                    <a:pt x="208280" y="20320"/>
                    <a:pt x="224790" y="15240"/>
                  </a:cubicBezTo>
                  <a:cubicBezTo>
                    <a:pt x="240030" y="10160"/>
                    <a:pt x="255270" y="13970"/>
                    <a:pt x="275590" y="19050"/>
                  </a:cubicBezTo>
                  <a:cubicBezTo>
                    <a:pt x="312420" y="26670"/>
                    <a:pt x="383540" y="57150"/>
                    <a:pt x="416560" y="76200"/>
                  </a:cubicBezTo>
                  <a:cubicBezTo>
                    <a:pt x="435610" y="88900"/>
                    <a:pt x="450850" y="99060"/>
                    <a:pt x="458470" y="113030"/>
                  </a:cubicBezTo>
                  <a:cubicBezTo>
                    <a:pt x="466090" y="125730"/>
                    <a:pt x="471170" y="142240"/>
                    <a:pt x="466090" y="154940"/>
                  </a:cubicBezTo>
                  <a:cubicBezTo>
                    <a:pt x="461010" y="171450"/>
                    <a:pt x="440690" y="186690"/>
                    <a:pt x="414020" y="196850"/>
                  </a:cubicBezTo>
                  <a:cubicBezTo>
                    <a:pt x="361950" y="215900"/>
                    <a:pt x="198120" y="229870"/>
                    <a:pt x="160020" y="210820"/>
                  </a:cubicBezTo>
                  <a:cubicBezTo>
                    <a:pt x="143510" y="203200"/>
                    <a:pt x="134620" y="187960"/>
                    <a:pt x="135890" y="176530"/>
                  </a:cubicBezTo>
                  <a:cubicBezTo>
                    <a:pt x="135890" y="163830"/>
                    <a:pt x="152400" y="143510"/>
                    <a:pt x="168910" y="139700"/>
                  </a:cubicBezTo>
                  <a:cubicBezTo>
                    <a:pt x="195580" y="132080"/>
                    <a:pt x="243840" y="179070"/>
                    <a:pt x="297180" y="187960"/>
                  </a:cubicBezTo>
                  <a:cubicBezTo>
                    <a:pt x="377190" y="200660"/>
                    <a:pt x="519430" y="189230"/>
                    <a:pt x="608330" y="173990"/>
                  </a:cubicBezTo>
                  <a:cubicBezTo>
                    <a:pt x="676910" y="161290"/>
                    <a:pt x="756920" y="118110"/>
                    <a:pt x="788670" y="119380"/>
                  </a:cubicBezTo>
                  <a:cubicBezTo>
                    <a:pt x="801370" y="119380"/>
                    <a:pt x="808990" y="123190"/>
                    <a:pt x="814070" y="128270"/>
                  </a:cubicBezTo>
                  <a:cubicBezTo>
                    <a:pt x="821690" y="135890"/>
                    <a:pt x="829310" y="151130"/>
                    <a:pt x="826770" y="162560"/>
                  </a:cubicBezTo>
                  <a:cubicBezTo>
                    <a:pt x="825500" y="173990"/>
                    <a:pt x="814070" y="186690"/>
                    <a:pt x="798830" y="194310"/>
                  </a:cubicBezTo>
                  <a:cubicBezTo>
                    <a:pt x="767080" y="208280"/>
                    <a:pt x="689610" y="187960"/>
                    <a:pt x="632460" y="195580"/>
                  </a:cubicBezTo>
                  <a:cubicBezTo>
                    <a:pt x="567690" y="204470"/>
                    <a:pt x="500380" y="236220"/>
                    <a:pt x="430530" y="247650"/>
                  </a:cubicBezTo>
                  <a:cubicBezTo>
                    <a:pt x="358140" y="260350"/>
                    <a:pt x="269240" y="266700"/>
                    <a:pt x="205740" y="267970"/>
                  </a:cubicBezTo>
                  <a:cubicBezTo>
                    <a:pt x="158750" y="269240"/>
                    <a:pt x="115570" y="270510"/>
                    <a:pt x="82550" y="262890"/>
                  </a:cubicBezTo>
                  <a:cubicBezTo>
                    <a:pt x="58420" y="257810"/>
                    <a:pt x="35560" y="252730"/>
                    <a:pt x="22860" y="238760"/>
                  </a:cubicBezTo>
                  <a:cubicBezTo>
                    <a:pt x="8890" y="224790"/>
                    <a:pt x="0" y="199390"/>
                    <a:pt x="0" y="181610"/>
                  </a:cubicBezTo>
                  <a:cubicBezTo>
                    <a:pt x="0" y="165100"/>
                    <a:pt x="8890" y="146050"/>
                    <a:pt x="20320" y="134620"/>
                  </a:cubicBezTo>
                  <a:cubicBezTo>
                    <a:pt x="34290" y="120650"/>
                    <a:pt x="50800" y="118110"/>
                    <a:pt x="80010" y="109220"/>
                  </a:cubicBezTo>
                  <a:cubicBezTo>
                    <a:pt x="149860" y="86360"/>
                    <a:pt x="304800" y="43180"/>
                    <a:pt x="452120" y="25400"/>
                  </a:cubicBezTo>
                  <a:cubicBezTo>
                    <a:pt x="666750" y="0"/>
                    <a:pt x="1037590" y="11430"/>
                    <a:pt x="1245870" y="10160"/>
                  </a:cubicBezTo>
                  <a:cubicBezTo>
                    <a:pt x="1380490" y="8890"/>
                    <a:pt x="1524000" y="1270"/>
                    <a:pt x="1579880" y="12700"/>
                  </a:cubicBezTo>
                  <a:cubicBezTo>
                    <a:pt x="1598930" y="16510"/>
                    <a:pt x="1617980" y="26670"/>
                    <a:pt x="1616710" y="29210"/>
                  </a:cubicBezTo>
                  <a:cubicBezTo>
                    <a:pt x="1616710" y="33020"/>
                    <a:pt x="1565910" y="33020"/>
                    <a:pt x="1565910" y="33020"/>
                  </a:cubicBezTo>
                  <a:cubicBezTo>
                    <a:pt x="1565910" y="33020"/>
                    <a:pt x="1600200" y="21590"/>
                    <a:pt x="1612900" y="27940"/>
                  </a:cubicBezTo>
                  <a:cubicBezTo>
                    <a:pt x="1623060" y="31750"/>
                    <a:pt x="1633220" y="48260"/>
                    <a:pt x="1634490" y="59690"/>
                  </a:cubicBezTo>
                  <a:cubicBezTo>
                    <a:pt x="1635760" y="69850"/>
                    <a:pt x="1628140" y="85090"/>
                    <a:pt x="1620520" y="95250"/>
                  </a:cubicBezTo>
                  <a:cubicBezTo>
                    <a:pt x="1611630" y="105410"/>
                    <a:pt x="1600200" y="110490"/>
                    <a:pt x="1579880" y="115570"/>
                  </a:cubicBezTo>
                  <a:cubicBezTo>
                    <a:pt x="1531620" y="130810"/>
                    <a:pt x="1438910" y="140970"/>
                    <a:pt x="1319530" y="147320"/>
                  </a:cubicBezTo>
                  <a:cubicBezTo>
                    <a:pt x="1057910" y="161290"/>
                    <a:pt x="187960" y="168910"/>
                    <a:pt x="73660" y="140970"/>
                  </a:cubicBezTo>
                  <a:cubicBezTo>
                    <a:pt x="54610" y="135890"/>
                    <a:pt x="48260" y="132080"/>
                    <a:pt x="41910" y="123190"/>
                  </a:cubicBezTo>
                  <a:cubicBezTo>
                    <a:pt x="35560" y="116840"/>
                    <a:pt x="34290" y="105410"/>
                    <a:pt x="34290" y="96520"/>
                  </a:cubicBezTo>
                  <a:cubicBezTo>
                    <a:pt x="35560" y="87630"/>
                    <a:pt x="41910" y="77470"/>
                    <a:pt x="48260" y="72390"/>
                  </a:cubicBezTo>
                  <a:cubicBezTo>
                    <a:pt x="54610" y="66040"/>
                    <a:pt x="73660" y="62230"/>
                    <a:pt x="73660" y="62230"/>
                  </a:cubicBezTo>
                </a:path>
              </a:pathLst>
            </a:custGeom>
            <a:solidFill>
              <a:srgbClr val="E7191F"/>
            </a:solidFill>
            <a:ln cap="sq">
              <a:noFill/>
              <a:prstDash val="solid"/>
              <a:miter/>
            </a:ln>
          </p:spPr>
        </p:sp>
      </p:grpSp>
      <p:grpSp>
        <p:nvGrpSpPr>
          <p:cNvPr name="Group 20" id="20"/>
          <p:cNvGrpSpPr/>
          <p:nvPr/>
        </p:nvGrpSpPr>
        <p:grpSpPr>
          <a:xfrm rot="0">
            <a:off x="1761173" y="916305"/>
            <a:ext cx="733425" cy="216217"/>
            <a:chOff x="0" y="0"/>
            <a:chExt cx="977900" cy="288290"/>
          </a:xfrm>
        </p:grpSpPr>
        <p:sp>
          <p:nvSpPr>
            <p:cNvPr name="Freeform 21" id="21"/>
            <p:cNvSpPr/>
            <p:nvPr/>
          </p:nvSpPr>
          <p:spPr>
            <a:xfrm flipH="false" flipV="false" rot="0">
              <a:off x="49530" y="48260"/>
              <a:ext cx="878840" cy="193040"/>
            </a:xfrm>
            <a:custGeom>
              <a:avLst/>
              <a:gdLst/>
              <a:ahLst/>
              <a:cxnLst/>
              <a:rect r="r" b="b" t="t" l="l"/>
              <a:pathLst>
                <a:path h="193040" w="878840">
                  <a:moveTo>
                    <a:pt x="839470" y="130810"/>
                  </a:moveTo>
                  <a:cubicBezTo>
                    <a:pt x="543560" y="135890"/>
                    <a:pt x="478790" y="144780"/>
                    <a:pt x="426720" y="156210"/>
                  </a:cubicBezTo>
                  <a:cubicBezTo>
                    <a:pt x="384810" y="165100"/>
                    <a:pt x="354330" y="181610"/>
                    <a:pt x="314960" y="187960"/>
                  </a:cubicBezTo>
                  <a:cubicBezTo>
                    <a:pt x="274320" y="193040"/>
                    <a:pt x="231140" y="193040"/>
                    <a:pt x="186690" y="189230"/>
                  </a:cubicBezTo>
                  <a:cubicBezTo>
                    <a:pt x="137160" y="184150"/>
                    <a:pt x="60960" y="176530"/>
                    <a:pt x="30480" y="157480"/>
                  </a:cubicBezTo>
                  <a:cubicBezTo>
                    <a:pt x="13970" y="147320"/>
                    <a:pt x="2540" y="132080"/>
                    <a:pt x="1270" y="118110"/>
                  </a:cubicBezTo>
                  <a:cubicBezTo>
                    <a:pt x="1270" y="105410"/>
                    <a:pt x="11430" y="86360"/>
                    <a:pt x="27940" y="77470"/>
                  </a:cubicBezTo>
                  <a:cubicBezTo>
                    <a:pt x="60960" y="58420"/>
                    <a:pt x="147320" y="77470"/>
                    <a:pt x="217170" y="67310"/>
                  </a:cubicBezTo>
                  <a:cubicBezTo>
                    <a:pt x="302260" y="55880"/>
                    <a:pt x="454660" y="2540"/>
                    <a:pt x="500380" y="2540"/>
                  </a:cubicBezTo>
                  <a:cubicBezTo>
                    <a:pt x="514350" y="2540"/>
                    <a:pt x="520700" y="3810"/>
                    <a:pt x="528320" y="8890"/>
                  </a:cubicBezTo>
                  <a:cubicBezTo>
                    <a:pt x="535940" y="13970"/>
                    <a:pt x="543560" y="24130"/>
                    <a:pt x="546100" y="34290"/>
                  </a:cubicBezTo>
                  <a:cubicBezTo>
                    <a:pt x="548640" y="43180"/>
                    <a:pt x="546100" y="54610"/>
                    <a:pt x="542290" y="63500"/>
                  </a:cubicBezTo>
                  <a:cubicBezTo>
                    <a:pt x="538480" y="71120"/>
                    <a:pt x="533400" y="77470"/>
                    <a:pt x="520700" y="82550"/>
                  </a:cubicBezTo>
                  <a:cubicBezTo>
                    <a:pt x="474980" y="100330"/>
                    <a:pt x="238760" y="83820"/>
                    <a:pt x="176530" y="92710"/>
                  </a:cubicBezTo>
                  <a:cubicBezTo>
                    <a:pt x="152400" y="96520"/>
                    <a:pt x="143510" y="96520"/>
                    <a:pt x="128270" y="105410"/>
                  </a:cubicBezTo>
                  <a:cubicBezTo>
                    <a:pt x="106680" y="118110"/>
                    <a:pt x="85090" y="158750"/>
                    <a:pt x="68580" y="167640"/>
                  </a:cubicBezTo>
                  <a:cubicBezTo>
                    <a:pt x="59690" y="172720"/>
                    <a:pt x="52070" y="176530"/>
                    <a:pt x="44450" y="173990"/>
                  </a:cubicBezTo>
                  <a:cubicBezTo>
                    <a:pt x="33020" y="170180"/>
                    <a:pt x="12700" y="152400"/>
                    <a:pt x="8890" y="142240"/>
                  </a:cubicBezTo>
                  <a:cubicBezTo>
                    <a:pt x="6350" y="133350"/>
                    <a:pt x="8890" y="124460"/>
                    <a:pt x="12700" y="116840"/>
                  </a:cubicBezTo>
                  <a:cubicBezTo>
                    <a:pt x="19050" y="109220"/>
                    <a:pt x="33020" y="97790"/>
                    <a:pt x="43180" y="96520"/>
                  </a:cubicBezTo>
                  <a:cubicBezTo>
                    <a:pt x="53340" y="95250"/>
                    <a:pt x="69850" y="101600"/>
                    <a:pt x="77470" y="109220"/>
                  </a:cubicBezTo>
                  <a:cubicBezTo>
                    <a:pt x="83820" y="118110"/>
                    <a:pt x="87630" y="134620"/>
                    <a:pt x="85090" y="144780"/>
                  </a:cubicBezTo>
                  <a:cubicBezTo>
                    <a:pt x="82550" y="154940"/>
                    <a:pt x="69850" y="167640"/>
                    <a:pt x="60960" y="171450"/>
                  </a:cubicBezTo>
                  <a:cubicBezTo>
                    <a:pt x="53340" y="175260"/>
                    <a:pt x="43180" y="175260"/>
                    <a:pt x="35560" y="171450"/>
                  </a:cubicBezTo>
                  <a:cubicBezTo>
                    <a:pt x="26670" y="167640"/>
                    <a:pt x="13970" y="154940"/>
                    <a:pt x="10160" y="146050"/>
                  </a:cubicBezTo>
                  <a:cubicBezTo>
                    <a:pt x="7620" y="138430"/>
                    <a:pt x="7620" y="130810"/>
                    <a:pt x="11430" y="120650"/>
                  </a:cubicBezTo>
                  <a:cubicBezTo>
                    <a:pt x="17780" y="104140"/>
                    <a:pt x="40640" y="76200"/>
                    <a:pt x="59690" y="60960"/>
                  </a:cubicBezTo>
                  <a:cubicBezTo>
                    <a:pt x="76200" y="45720"/>
                    <a:pt x="87630" y="35560"/>
                    <a:pt x="115570" y="26670"/>
                  </a:cubicBezTo>
                  <a:cubicBezTo>
                    <a:pt x="179070" y="6350"/>
                    <a:pt x="370840" y="0"/>
                    <a:pt x="445770" y="2540"/>
                  </a:cubicBezTo>
                  <a:cubicBezTo>
                    <a:pt x="485140" y="3810"/>
                    <a:pt x="521970" y="2540"/>
                    <a:pt x="535940" y="16510"/>
                  </a:cubicBezTo>
                  <a:cubicBezTo>
                    <a:pt x="546100" y="25400"/>
                    <a:pt x="548640" y="41910"/>
                    <a:pt x="546100" y="53340"/>
                  </a:cubicBezTo>
                  <a:cubicBezTo>
                    <a:pt x="543560" y="64770"/>
                    <a:pt x="535940" y="73660"/>
                    <a:pt x="520700" y="82550"/>
                  </a:cubicBezTo>
                  <a:cubicBezTo>
                    <a:pt x="477520" y="109220"/>
                    <a:pt x="313690" y="138430"/>
                    <a:pt x="224790" y="149860"/>
                  </a:cubicBezTo>
                  <a:cubicBezTo>
                    <a:pt x="153670" y="160020"/>
                    <a:pt x="64770" y="173990"/>
                    <a:pt x="30480" y="157480"/>
                  </a:cubicBezTo>
                  <a:cubicBezTo>
                    <a:pt x="13970" y="149860"/>
                    <a:pt x="3810" y="130810"/>
                    <a:pt x="1270" y="118110"/>
                  </a:cubicBezTo>
                  <a:cubicBezTo>
                    <a:pt x="0" y="107950"/>
                    <a:pt x="5080" y="96520"/>
                    <a:pt x="11430" y="88900"/>
                  </a:cubicBezTo>
                  <a:cubicBezTo>
                    <a:pt x="17780" y="82550"/>
                    <a:pt x="24130" y="76200"/>
                    <a:pt x="38100" y="73660"/>
                  </a:cubicBezTo>
                  <a:cubicBezTo>
                    <a:pt x="72390" y="68580"/>
                    <a:pt x="177800" y="101600"/>
                    <a:pt x="231140" y="105410"/>
                  </a:cubicBezTo>
                  <a:cubicBezTo>
                    <a:pt x="267970" y="107950"/>
                    <a:pt x="284480" y="107950"/>
                    <a:pt x="323850" y="104140"/>
                  </a:cubicBezTo>
                  <a:cubicBezTo>
                    <a:pt x="393700" y="96520"/>
                    <a:pt x="516890" y="58420"/>
                    <a:pt x="608330" y="50800"/>
                  </a:cubicBezTo>
                  <a:cubicBezTo>
                    <a:pt x="690880" y="43180"/>
                    <a:pt x="811530" y="41910"/>
                    <a:pt x="848360" y="53340"/>
                  </a:cubicBezTo>
                  <a:cubicBezTo>
                    <a:pt x="861060" y="57150"/>
                    <a:pt x="866140" y="62230"/>
                    <a:pt x="871220" y="69850"/>
                  </a:cubicBezTo>
                  <a:cubicBezTo>
                    <a:pt x="876300" y="76200"/>
                    <a:pt x="878840" y="87630"/>
                    <a:pt x="877570" y="96520"/>
                  </a:cubicBezTo>
                  <a:cubicBezTo>
                    <a:pt x="876300" y="104140"/>
                    <a:pt x="871220" y="114300"/>
                    <a:pt x="864870" y="120650"/>
                  </a:cubicBezTo>
                  <a:cubicBezTo>
                    <a:pt x="858520" y="125730"/>
                    <a:pt x="839470" y="130810"/>
                    <a:pt x="839470" y="130810"/>
                  </a:cubicBezTo>
                </a:path>
              </a:pathLst>
            </a:custGeom>
            <a:solidFill>
              <a:srgbClr val="E7191F"/>
            </a:solidFill>
            <a:ln cap="sq">
              <a:noFill/>
              <a:prstDash val="solid"/>
              <a:miter/>
            </a:ln>
          </p:spPr>
        </p:sp>
      </p:grpSp>
      <p:grpSp>
        <p:nvGrpSpPr>
          <p:cNvPr name="Group 22" id="22"/>
          <p:cNvGrpSpPr/>
          <p:nvPr/>
        </p:nvGrpSpPr>
        <p:grpSpPr>
          <a:xfrm rot="0">
            <a:off x="6616714" y="0"/>
            <a:ext cx="943286" cy="739572"/>
            <a:chOff x="0" y="0"/>
            <a:chExt cx="1257715" cy="986097"/>
          </a:xfrm>
        </p:grpSpPr>
        <p:grpSp>
          <p:nvGrpSpPr>
            <p:cNvPr name="Group 23" id="23"/>
            <p:cNvGrpSpPr/>
            <p:nvPr/>
          </p:nvGrpSpPr>
          <p:grpSpPr>
            <a:xfrm rot="0">
              <a:off x="174672" y="35683"/>
              <a:ext cx="950414" cy="950414"/>
              <a:chOff x="0" y="0"/>
              <a:chExt cx="812800" cy="812800"/>
            </a:xfrm>
          </p:grpSpPr>
          <p:sp>
            <p:nvSpPr>
              <p:cNvPr name="Freeform 24" id="2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ECCD"/>
              </a:solidFill>
            </p:spPr>
          </p:sp>
          <p:sp>
            <p:nvSpPr>
              <p:cNvPr name="TextBox 25" id="25"/>
              <p:cNvSpPr txBox="true"/>
              <p:nvPr/>
            </p:nvSpPr>
            <p:spPr>
              <a:xfrm>
                <a:off x="76200" y="38100"/>
                <a:ext cx="660400" cy="698500"/>
              </a:xfrm>
              <a:prstGeom prst="rect">
                <a:avLst/>
              </a:prstGeom>
            </p:spPr>
            <p:txBody>
              <a:bodyPr anchor="ctr" rtlCol="false" tIns="50800" lIns="50800" bIns="50800" rIns="50800"/>
              <a:lstStyle/>
              <a:p>
                <a:pPr algn="ctr">
                  <a:lnSpc>
                    <a:spcPts val="1800"/>
                  </a:lnSpc>
                </a:pPr>
              </a:p>
            </p:txBody>
          </p:sp>
        </p:grpSp>
        <p:sp>
          <p:nvSpPr>
            <p:cNvPr name="Freeform 26" id="26"/>
            <p:cNvSpPr/>
            <p:nvPr/>
          </p:nvSpPr>
          <p:spPr>
            <a:xfrm flipH="false" flipV="false" rot="0">
              <a:off x="0" y="0"/>
              <a:ext cx="1257715" cy="932785"/>
            </a:xfrm>
            <a:custGeom>
              <a:avLst/>
              <a:gdLst/>
              <a:ahLst/>
              <a:cxnLst/>
              <a:rect r="r" b="b" t="t" l="l"/>
              <a:pathLst>
                <a:path h="932785" w="1257715">
                  <a:moveTo>
                    <a:pt x="0" y="0"/>
                  </a:moveTo>
                  <a:lnTo>
                    <a:pt x="1257715" y="0"/>
                  </a:lnTo>
                  <a:lnTo>
                    <a:pt x="1257715" y="932785"/>
                  </a:lnTo>
                  <a:lnTo>
                    <a:pt x="0" y="93278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grpSp>
        <p:nvGrpSpPr>
          <p:cNvPr name="Group 27" id="27"/>
          <p:cNvGrpSpPr/>
          <p:nvPr/>
        </p:nvGrpSpPr>
        <p:grpSpPr>
          <a:xfrm rot="0">
            <a:off x="5790651" y="0"/>
            <a:ext cx="943286" cy="739572"/>
            <a:chOff x="0" y="0"/>
            <a:chExt cx="1257715" cy="986097"/>
          </a:xfrm>
        </p:grpSpPr>
        <p:grpSp>
          <p:nvGrpSpPr>
            <p:cNvPr name="Group 28" id="28"/>
            <p:cNvGrpSpPr/>
            <p:nvPr/>
          </p:nvGrpSpPr>
          <p:grpSpPr>
            <a:xfrm rot="0">
              <a:off x="174672" y="35683"/>
              <a:ext cx="950414" cy="950414"/>
              <a:chOff x="0" y="0"/>
              <a:chExt cx="812800" cy="812800"/>
            </a:xfrm>
          </p:grpSpPr>
          <p:sp>
            <p:nvSpPr>
              <p:cNvPr name="Freeform 29" id="2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ECCD"/>
              </a:solidFill>
            </p:spPr>
          </p:sp>
          <p:sp>
            <p:nvSpPr>
              <p:cNvPr name="TextBox 30" id="30"/>
              <p:cNvSpPr txBox="true"/>
              <p:nvPr/>
            </p:nvSpPr>
            <p:spPr>
              <a:xfrm>
                <a:off x="76200" y="38100"/>
                <a:ext cx="660400" cy="698500"/>
              </a:xfrm>
              <a:prstGeom prst="rect">
                <a:avLst/>
              </a:prstGeom>
            </p:spPr>
            <p:txBody>
              <a:bodyPr anchor="ctr" rtlCol="false" tIns="50800" lIns="50800" bIns="50800" rIns="50800"/>
              <a:lstStyle/>
              <a:p>
                <a:pPr algn="ctr">
                  <a:lnSpc>
                    <a:spcPts val="1800"/>
                  </a:lnSpc>
                </a:pPr>
              </a:p>
            </p:txBody>
          </p:sp>
        </p:grpSp>
        <p:sp>
          <p:nvSpPr>
            <p:cNvPr name="Freeform 31" id="31"/>
            <p:cNvSpPr/>
            <p:nvPr/>
          </p:nvSpPr>
          <p:spPr>
            <a:xfrm flipH="false" flipV="false" rot="0">
              <a:off x="0" y="0"/>
              <a:ext cx="1257715" cy="932785"/>
            </a:xfrm>
            <a:custGeom>
              <a:avLst/>
              <a:gdLst/>
              <a:ahLst/>
              <a:cxnLst/>
              <a:rect r="r" b="b" t="t" l="l"/>
              <a:pathLst>
                <a:path h="932785" w="1257715">
                  <a:moveTo>
                    <a:pt x="0" y="0"/>
                  </a:moveTo>
                  <a:lnTo>
                    <a:pt x="1257715" y="0"/>
                  </a:lnTo>
                  <a:lnTo>
                    <a:pt x="1257715" y="932785"/>
                  </a:lnTo>
                  <a:lnTo>
                    <a:pt x="0" y="93278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grpSp>
        <p:nvGrpSpPr>
          <p:cNvPr name="Group 32" id="32"/>
          <p:cNvGrpSpPr/>
          <p:nvPr/>
        </p:nvGrpSpPr>
        <p:grpSpPr>
          <a:xfrm rot="0">
            <a:off x="4847364" y="16428"/>
            <a:ext cx="943286" cy="739572"/>
            <a:chOff x="0" y="0"/>
            <a:chExt cx="1257715" cy="986097"/>
          </a:xfrm>
        </p:grpSpPr>
        <p:grpSp>
          <p:nvGrpSpPr>
            <p:cNvPr name="Group 33" id="33"/>
            <p:cNvGrpSpPr/>
            <p:nvPr/>
          </p:nvGrpSpPr>
          <p:grpSpPr>
            <a:xfrm rot="0">
              <a:off x="174672" y="35683"/>
              <a:ext cx="950414" cy="950414"/>
              <a:chOff x="0" y="0"/>
              <a:chExt cx="812800" cy="812800"/>
            </a:xfrm>
          </p:grpSpPr>
          <p:sp>
            <p:nvSpPr>
              <p:cNvPr name="Freeform 34" id="3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ECCD"/>
              </a:solidFill>
            </p:spPr>
          </p:sp>
          <p:sp>
            <p:nvSpPr>
              <p:cNvPr name="TextBox 35" id="35"/>
              <p:cNvSpPr txBox="true"/>
              <p:nvPr/>
            </p:nvSpPr>
            <p:spPr>
              <a:xfrm>
                <a:off x="76200" y="38100"/>
                <a:ext cx="660400" cy="698500"/>
              </a:xfrm>
              <a:prstGeom prst="rect">
                <a:avLst/>
              </a:prstGeom>
            </p:spPr>
            <p:txBody>
              <a:bodyPr anchor="ctr" rtlCol="false" tIns="50800" lIns="50800" bIns="50800" rIns="50800"/>
              <a:lstStyle/>
              <a:p>
                <a:pPr algn="ctr">
                  <a:lnSpc>
                    <a:spcPts val="1800"/>
                  </a:lnSpc>
                </a:pPr>
              </a:p>
            </p:txBody>
          </p:sp>
        </p:grpSp>
        <p:sp>
          <p:nvSpPr>
            <p:cNvPr name="Freeform 36" id="36"/>
            <p:cNvSpPr/>
            <p:nvPr/>
          </p:nvSpPr>
          <p:spPr>
            <a:xfrm flipH="false" flipV="false" rot="0">
              <a:off x="0" y="0"/>
              <a:ext cx="1257715" cy="932785"/>
            </a:xfrm>
            <a:custGeom>
              <a:avLst/>
              <a:gdLst/>
              <a:ahLst/>
              <a:cxnLst/>
              <a:rect r="r" b="b" t="t" l="l"/>
              <a:pathLst>
                <a:path h="932785" w="1257715">
                  <a:moveTo>
                    <a:pt x="0" y="0"/>
                  </a:moveTo>
                  <a:lnTo>
                    <a:pt x="1257715" y="0"/>
                  </a:lnTo>
                  <a:lnTo>
                    <a:pt x="1257715" y="932785"/>
                  </a:lnTo>
                  <a:lnTo>
                    <a:pt x="0" y="93278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sp>
        <p:nvSpPr>
          <p:cNvPr name="Freeform 37" id="37"/>
          <p:cNvSpPr/>
          <p:nvPr/>
        </p:nvSpPr>
        <p:spPr>
          <a:xfrm flipH="false" flipV="false" rot="0">
            <a:off x="4641971" y="7077326"/>
            <a:ext cx="2819213" cy="2582399"/>
          </a:xfrm>
          <a:custGeom>
            <a:avLst/>
            <a:gdLst/>
            <a:ahLst/>
            <a:cxnLst/>
            <a:rect r="r" b="b" t="t" l="l"/>
            <a:pathLst>
              <a:path h="2582399" w="2819213">
                <a:moveTo>
                  <a:pt x="0" y="0"/>
                </a:moveTo>
                <a:lnTo>
                  <a:pt x="2819213" y="0"/>
                </a:lnTo>
                <a:lnTo>
                  <a:pt x="2819213" y="2582399"/>
                </a:lnTo>
                <a:lnTo>
                  <a:pt x="0" y="2582399"/>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38" id="38"/>
          <p:cNvSpPr txBox="true"/>
          <p:nvPr/>
        </p:nvSpPr>
        <p:spPr>
          <a:xfrm rot="0">
            <a:off x="433569" y="5189865"/>
            <a:ext cx="6731736" cy="1729806"/>
          </a:xfrm>
          <a:prstGeom prst="rect">
            <a:avLst/>
          </a:prstGeom>
        </p:spPr>
        <p:txBody>
          <a:bodyPr anchor="t" rtlCol="false" tIns="0" lIns="0" bIns="0" rIns="0">
            <a:spAutoFit/>
          </a:bodyPr>
          <a:lstStyle/>
          <a:p>
            <a:pPr>
              <a:lnSpc>
                <a:spcPts val="2192"/>
              </a:lnSpc>
            </a:pPr>
            <a:r>
              <a:rPr lang="en-US" sz="1726">
                <a:solidFill>
                  <a:srgbClr val="FFFFFF"/>
                </a:solidFill>
                <a:latin typeface="Raleway Bold"/>
              </a:rPr>
              <a:t>Actividad:</a:t>
            </a:r>
          </a:p>
          <a:p>
            <a:pPr>
              <a:lnSpc>
                <a:spcPts val="1428"/>
              </a:lnSpc>
            </a:pPr>
            <a:r>
              <a:rPr lang="en-US" sz="1200">
                <a:solidFill>
                  <a:srgbClr val="FFFFFF"/>
                </a:solidFill>
                <a:latin typeface="Raleway Bold"/>
              </a:rPr>
              <a:t>Nos ha encantado conocerte, pero tu estancia con nosotros ha llegado a su fin. Esperamos que hayas disfrutado un montón y que hayas aprendido un poco más sobre el valor de la información.</a:t>
            </a:r>
          </a:p>
          <a:p>
            <a:pPr>
              <a:lnSpc>
                <a:spcPts val="1546"/>
              </a:lnSpc>
            </a:pPr>
          </a:p>
          <a:p>
            <a:pPr>
              <a:lnSpc>
                <a:spcPts val="1546"/>
              </a:lnSpc>
            </a:pPr>
            <a:r>
              <a:rPr lang="en-US" sz="1299">
                <a:solidFill>
                  <a:srgbClr val="BFE9E0"/>
                </a:solidFill>
                <a:latin typeface="Raleway Bold"/>
              </a:rPr>
              <a:t>Pero antes de marcharte queremos pedirte un último favor:</a:t>
            </a:r>
          </a:p>
          <a:p>
            <a:pPr algn="l">
              <a:lnSpc>
                <a:spcPts val="1428"/>
              </a:lnSpc>
            </a:pPr>
            <a:r>
              <a:rPr lang="en-US" sz="1200" spc="-30">
                <a:solidFill>
                  <a:srgbClr val="FFFFFF"/>
                </a:solidFill>
                <a:latin typeface="Raleway Bold"/>
              </a:rPr>
              <a:t>Como has podido ir comprobando durante tu estancia, los informalenses están defendiéndose de los voraces ataques de la desinformación aprendiendo a descomponer problemas, a formular preguntas y a identificar los patrones que permitan comprobar la autenticidad de las noticias.</a:t>
            </a:r>
          </a:p>
        </p:txBody>
      </p:sp>
      <p:sp>
        <p:nvSpPr>
          <p:cNvPr name="TextBox 39" id="39"/>
          <p:cNvSpPr txBox="true"/>
          <p:nvPr/>
        </p:nvSpPr>
        <p:spPr>
          <a:xfrm rot="0">
            <a:off x="82051" y="3185530"/>
            <a:ext cx="7379133" cy="293102"/>
          </a:xfrm>
          <a:prstGeom prst="rect">
            <a:avLst/>
          </a:prstGeom>
        </p:spPr>
        <p:txBody>
          <a:bodyPr anchor="t" rtlCol="false" tIns="0" lIns="0" bIns="0" rIns="0">
            <a:spAutoFit/>
          </a:bodyPr>
          <a:lstStyle/>
          <a:p>
            <a:pPr algn="ctr">
              <a:lnSpc>
                <a:spcPts val="2168"/>
              </a:lnSpc>
            </a:pPr>
            <a:r>
              <a:rPr lang="en-US" sz="2105" spc="155">
                <a:solidFill>
                  <a:srgbClr val="FFFFFF"/>
                </a:solidFill>
                <a:latin typeface="Raleway Bold"/>
              </a:rPr>
              <a:t>ACTIVIDAD 15. DESPIDIÉNDONOS</a:t>
            </a:r>
          </a:p>
        </p:txBody>
      </p:sp>
      <p:sp>
        <p:nvSpPr>
          <p:cNvPr name="TextBox 40" id="40"/>
          <p:cNvSpPr txBox="true"/>
          <p:nvPr/>
        </p:nvSpPr>
        <p:spPr>
          <a:xfrm rot="0">
            <a:off x="433569" y="3628726"/>
            <a:ext cx="6807960" cy="1226613"/>
          </a:xfrm>
          <a:prstGeom prst="rect">
            <a:avLst/>
          </a:prstGeom>
        </p:spPr>
        <p:txBody>
          <a:bodyPr anchor="t" rtlCol="false" tIns="0" lIns="0" bIns="0" rIns="0">
            <a:spAutoFit/>
          </a:bodyPr>
          <a:lstStyle/>
          <a:p>
            <a:pPr>
              <a:lnSpc>
                <a:spcPts val="2416"/>
              </a:lnSpc>
            </a:pPr>
            <a:r>
              <a:rPr lang="en-US" sz="1726" spc="43">
                <a:solidFill>
                  <a:srgbClr val="FFFFFF"/>
                </a:solidFill>
                <a:latin typeface="Raleway Bold"/>
              </a:rPr>
              <a:t>Objetivo:</a:t>
            </a:r>
          </a:p>
          <a:p>
            <a:pPr marL="259080" indent="-129540" lvl="1">
              <a:lnSpc>
                <a:spcPts val="1428"/>
              </a:lnSpc>
              <a:buFont typeface="Arial"/>
              <a:buChar char="•"/>
            </a:pPr>
            <a:r>
              <a:rPr lang="en-US" sz="1200">
                <a:solidFill>
                  <a:srgbClr val="394E63"/>
                </a:solidFill>
                <a:latin typeface="Raleway Bold"/>
              </a:rPr>
              <a:t>Desarrollar habilidades de búsqueda de información.</a:t>
            </a:r>
          </a:p>
          <a:p>
            <a:pPr marL="259080" indent="-129540" lvl="1">
              <a:lnSpc>
                <a:spcPts val="1428"/>
              </a:lnSpc>
              <a:buFont typeface="Arial"/>
              <a:buChar char="•"/>
            </a:pPr>
            <a:r>
              <a:rPr lang="en-US" sz="1200">
                <a:solidFill>
                  <a:srgbClr val="394E63"/>
                </a:solidFill>
                <a:latin typeface="Raleway Bold"/>
              </a:rPr>
              <a:t>Mejorar la capacidad para discernir entre noticias reales y falsas.</a:t>
            </a:r>
          </a:p>
          <a:p>
            <a:pPr marL="259080" indent="-129540" lvl="1">
              <a:lnSpc>
                <a:spcPts val="1428"/>
              </a:lnSpc>
              <a:buFont typeface="Arial"/>
              <a:buChar char="•"/>
            </a:pPr>
            <a:r>
              <a:rPr lang="en-US" sz="1200">
                <a:solidFill>
                  <a:srgbClr val="394E63"/>
                </a:solidFill>
                <a:latin typeface="Raleway Bold"/>
              </a:rPr>
              <a:t>Fomentar el pensamiento crítico y la toma de decisiones informadas.</a:t>
            </a:r>
          </a:p>
          <a:p>
            <a:pPr marL="259080" indent="-129540" lvl="1">
              <a:lnSpc>
                <a:spcPts val="1428"/>
              </a:lnSpc>
              <a:buFont typeface="Arial"/>
              <a:buChar char="•"/>
            </a:pPr>
            <a:r>
              <a:rPr lang="en-US" sz="1200">
                <a:solidFill>
                  <a:srgbClr val="394E63"/>
                </a:solidFill>
                <a:latin typeface="Raleway Bold"/>
              </a:rPr>
              <a:t>Aplicar elementos del pensamiento computacional, como la descomposición y la identificación de patrones, en la alfabetización mediática</a:t>
            </a:r>
            <a:r>
              <a:rPr lang="en-US" sz="1200">
                <a:solidFill>
                  <a:srgbClr val="394E63"/>
                </a:solidFill>
                <a:latin typeface="Raleway Bold"/>
              </a:rPr>
              <a:t>.</a:t>
            </a:r>
          </a:p>
        </p:txBody>
      </p:sp>
      <p:sp>
        <p:nvSpPr>
          <p:cNvPr name="TextBox 41" id="41"/>
          <p:cNvSpPr txBox="true"/>
          <p:nvPr/>
        </p:nvSpPr>
        <p:spPr>
          <a:xfrm rot="0">
            <a:off x="2469667" y="9780620"/>
            <a:ext cx="2694845" cy="726406"/>
          </a:xfrm>
          <a:prstGeom prst="rect">
            <a:avLst/>
          </a:prstGeom>
        </p:spPr>
        <p:txBody>
          <a:bodyPr anchor="t" rtlCol="false" tIns="0" lIns="0" bIns="0" rIns="0">
            <a:spAutoFit/>
          </a:bodyPr>
          <a:lstStyle/>
          <a:p>
            <a:pPr algn="ctr" marL="0" indent="0" lvl="1">
              <a:lnSpc>
                <a:spcPts val="1436"/>
              </a:lnSpc>
            </a:pPr>
            <a:r>
              <a:rPr lang="en-US" sz="1026" spc="25">
                <a:solidFill>
                  <a:srgbClr val="2F4052"/>
                </a:solidFill>
                <a:latin typeface="Raleway Bold"/>
              </a:rPr>
              <a:t>COMPUTACIONAL+: Plataforma de Recursos Educativos Abiertos de Pensamiento Computacional para colectivos de baja cualificación</a:t>
            </a:r>
          </a:p>
        </p:txBody>
      </p:sp>
      <p:sp>
        <p:nvSpPr>
          <p:cNvPr name="TextBox 42" id="42"/>
          <p:cNvSpPr txBox="true"/>
          <p:nvPr/>
        </p:nvSpPr>
        <p:spPr>
          <a:xfrm rot="0">
            <a:off x="1397437" y="194629"/>
            <a:ext cx="1115258" cy="431798"/>
          </a:xfrm>
          <a:prstGeom prst="rect">
            <a:avLst/>
          </a:prstGeom>
        </p:spPr>
        <p:txBody>
          <a:bodyPr anchor="t" rtlCol="false" tIns="0" lIns="0" bIns="0" rIns="0">
            <a:spAutoFit/>
          </a:bodyPr>
          <a:lstStyle/>
          <a:p>
            <a:pPr algn="ctr" marL="0" indent="0" lvl="0">
              <a:lnSpc>
                <a:spcPts val="3500"/>
              </a:lnSpc>
              <a:spcBef>
                <a:spcPct val="0"/>
              </a:spcBef>
            </a:pPr>
            <a:r>
              <a:rPr lang="en-US" sz="2500">
                <a:solidFill>
                  <a:srgbClr val="FFFFFF"/>
                </a:solidFill>
                <a:latin typeface="Open Sans Bold"/>
              </a:rPr>
              <a:t>COSTA </a:t>
            </a:r>
          </a:p>
        </p:txBody>
      </p:sp>
      <p:sp>
        <p:nvSpPr>
          <p:cNvPr name="TextBox 43" id="43"/>
          <p:cNvSpPr txBox="true"/>
          <p:nvPr/>
        </p:nvSpPr>
        <p:spPr>
          <a:xfrm rot="0">
            <a:off x="1120107" y="830587"/>
            <a:ext cx="1455658" cy="297178"/>
          </a:xfrm>
          <a:prstGeom prst="rect">
            <a:avLst/>
          </a:prstGeom>
        </p:spPr>
        <p:txBody>
          <a:bodyPr anchor="t" rtlCol="false" tIns="0" lIns="0" bIns="0" rIns="0">
            <a:spAutoFit/>
          </a:bodyPr>
          <a:lstStyle/>
          <a:p>
            <a:pPr algn="ctr" marL="0" indent="0" lvl="0">
              <a:lnSpc>
                <a:spcPts val="2520"/>
              </a:lnSpc>
              <a:spcBef>
                <a:spcPct val="0"/>
              </a:spcBef>
            </a:pPr>
            <a:r>
              <a:rPr lang="en-US" sz="1800">
                <a:solidFill>
                  <a:srgbClr val="FFFFFF"/>
                </a:solidFill>
                <a:latin typeface="Open Sans Bold"/>
              </a:rPr>
              <a:t>INFORMALIA</a:t>
            </a:r>
          </a:p>
        </p:txBody>
      </p:sp>
      <p:sp>
        <p:nvSpPr>
          <p:cNvPr name="TextBox 44" id="44"/>
          <p:cNvSpPr txBox="true"/>
          <p:nvPr/>
        </p:nvSpPr>
        <p:spPr>
          <a:xfrm rot="0">
            <a:off x="414132" y="7033972"/>
            <a:ext cx="4109041" cy="2500239"/>
          </a:xfrm>
          <a:prstGeom prst="rect">
            <a:avLst/>
          </a:prstGeom>
        </p:spPr>
        <p:txBody>
          <a:bodyPr anchor="t" rtlCol="false" tIns="0" lIns="0" bIns="0" rIns="0">
            <a:spAutoFit/>
          </a:bodyPr>
          <a:lstStyle/>
          <a:p>
            <a:pPr>
              <a:lnSpc>
                <a:spcPts val="1428"/>
              </a:lnSpc>
            </a:pPr>
            <a:r>
              <a:rPr lang="en-US" sz="1200" spc="-30">
                <a:solidFill>
                  <a:srgbClr val="FFFFFF"/>
                </a:solidFill>
                <a:latin typeface="Raleway Bold"/>
              </a:rPr>
              <a:t>La verdad está en nuestras manos, y cada elección que hacemos nos lleva más cerca de la claridad informativa.</a:t>
            </a:r>
          </a:p>
          <a:p>
            <a:pPr>
              <a:lnSpc>
                <a:spcPts val="1428"/>
              </a:lnSpc>
            </a:pPr>
          </a:p>
          <a:p>
            <a:pPr marL="259080" indent="-129540" lvl="1">
              <a:lnSpc>
                <a:spcPts val="1428"/>
              </a:lnSpc>
              <a:buFont typeface="Arial"/>
              <a:buChar char="•"/>
            </a:pPr>
            <a:r>
              <a:rPr lang="en-US" sz="1200" spc="-30">
                <a:solidFill>
                  <a:srgbClr val="FFFFFF"/>
                </a:solidFill>
                <a:latin typeface="Raleway Bold"/>
              </a:rPr>
              <a:t>Vas a trabajar con estos extractos de noticias, ¿cómo? descomponiendo la información en hechos y opiniones. Descomponer el problema: significa identificar los aspectos específicos que deben examinar al evaluar una noticia.</a:t>
            </a:r>
          </a:p>
          <a:p>
            <a:pPr>
              <a:lnSpc>
                <a:spcPts val="1428"/>
              </a:lnSpc>
            </a:pPr>
          </a:p>
          <a:p>
            <a:pPr marL="259080" indent="-129540" lvl="1">
              <a:lnSpc>
                <a:spcPts val="1428"/>
              </a:lnSpc>
              <a:buFont typeface="Arial"/>
              <a:buChar char="•"/>
            </a:pPr>
            <a:r>
              <a:rPr lang="en-US" sz="1200" spc="-30">
                <a:solidFill>
                  <a:srgbClr val="FFFFFF"/>
                </a:solidFill>
                <a:latin typeface="Raleway Bold"/>
              </a:rPr>
              <a:t>Luego Identifica elementos de sesgo.</a:t>
            </a:r>
          </a:p>
          <a:p>
            <a:pPr>
              <a:lnSpc>
                <a:spcPts val="1428"/>
              </a:lnSpc>
            </a:pPr>
          </a:p>
          <a:p>
            <a:pPr marL="259080" indent="-129540" lvl="1">
              <a:lnSpc>
                <a:spcPts val="1428"/>
              </a:lnSpc>
              <a:buFont typeface="Arial"/>
              <a:buChar char="•"/>
            </a:pPr>
            <a:r>
              <a:rPr lang="en-US" sz="1200" spc="-30">
                <a:solidFill>
                  <a:srgbClr val="FFFFFF"/>
                </a:solidFill>
                <a:latin typeface="Raleway Bold"/>
              </a:rPr>
              <a:t>Haz una presentación de una estrategia para desmontar la desinformación que has identificado.</a:t>
            </a:r>
          </a:p>
          <a:p>
            <a:pPr algn="l">
              <a:lnSpc>
                <a:spcPts val="1428"/>
              </a:lnSpc>
            </a:pP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61785" y="3807491"/>
            <a:ext cx="7683569" cy="5757325"/>
            <a:chOff x="0" y="0"/>
            <a:chExt cx="3526543" cy="2642451"/>
          </a:xfrm>
        </p:grpSpPr>
        <p:sp>
          <p:nvSpPr>
            <p:cNvPr name="Freeform 3" id="3"/>
            <p:cNvSpPr/>
            <p:nvPr/>
          </p:nvSpPr>
          <p:spPr>
            <a:xfrm flipH="false" flipV="false" rot="0">
              <a:off x="0" y="0"/>
              <a:ext cx="3526543" cy="2642451"/>
            </a:xfrm>
            <a:custGeom>
              <a:avLst/>
              <a:gdLst/>
              <a:ahLst/>
              <a:cxnLst/>
              <a:rect r="r" b="b" t="t" l="l"/>
              <a:pathLst>
                <a:path h="2642451" w="3526543">
                  <a:moveTo>
                    <a:pt x="0" y="0"/>
                  </a:moveTo>
                  <a:lnTo>
                    <a:pt x="3526543" y="0"/>
                  </a:lnTo>
                  <a:lnTo>
                    <a:pt x="3526543" y="2642451"/>
                  </a:lnTo>
                  <a:lnTo>
                    <a:pt x="0" y="2642451"/>
                  </a:lnTo>
                  <a:close/>
                </a:path>
              </a:pathLst>
            </a:custGeom>
            <a:solidFill>
              <a:srgbClr val="E7191F"/>
            </a:solidFill>
            <a:ln w="19050" cap="sq">
              <a:solidFill>
                <a:srgbClr val="FFFFFF"/>
              </a:solidFill>
              <a:prstDash val="solid"/>
              <a:miter/>
            </a:ln>
          </p:spPr>
        </p:sp>
        <p:sp>
          <p:nvSpPr>
            <p:cNvPr name="TextBox 4" id="4"/>
            <p:cNvSpPr txBox="true"/>
            <p:nvPr/>
          </p:nvSpPr>
          <p:spPr>
            <a:xfrm>
              <a:off x="0" y="-28575"/>
              <a:ext cx="3526543" cy="2671026"/>
            </a:xfrm>
            <a:prstGeom prst="rect">
              <a:avLst/>
            </a:prstGeom>
          </p:spPr>
          <p:txBody>
            <a:bodyPr anchor="ctr" rtlCol="false" tIns="26030" lIns="26030" bIns="26030" rIns="26030"/>
            <a:lstStyle/>
            <a:p>
              <a:pPr algn="ctr">
                <a:lnSpc>
                  <a:spcPts val="1424"/>
                </a:lnSpc>
              </a:pPr>
            </a:p>
          </p:txBody>
        </p:sp>
      </p:grpSp>
      <p:sp>
        <p:nvSpPr>
          <p:cNvPr name="Freeform 5" id="5"/>
          <p:cNvSpPr/>
          <p:nvPr/>
        </p:nvSpPr>
        <p:spPr>
          <a:xfrm flipH="true" flipV="false" rot="0">
            <a:off x="0" y="-987432"/>
            <a:ext cx="7560000" cy="4882712"/>
          </a:xfrm>
          <a:custGeom>
            <a:avLst/>
            <a:gdLst/>
            <a:ahLst/>
            <a:cxnLst/>
            <a:rect r="r" b="b" t="t" l="l"/>
            <a:pathLst>
              <a:path h="4882712" w="7560000">
                <a:moveTo>
                  <a:pt x="7560000" y="0"/>
                </a:moveTo>
                <a:lnTo>
                  <a:pt x="0" y="0"/>
                </a:lnTo>
                <a:lnTo>
                  <a:pt x="0" y="4882712"/>
                </a:lnTo>
                <a:lnTo>
                  <a:pt x="7560000" y="4882712"/>
                </a:lnTo>
                <a:lnTo>
                  <a:pt x="7560000" y="0"/>
                </a:lnTo>
                <a:close/>
              </a:path>
            </a:pathLst>
          </a:custGeom>
          <a:blipFill>
            <a:blip r:embed="rId2"/>
            <a:stretch>
              <a:fillRect l="0" t="-27415" r="0" b="-27415"/>
            </a:stretch>
          </a:blipFill>
        </p:spPr>
      </p:sp>
      <p:sp>
        <p:nvSpPr>
          <p:cNvPr name="Freeform 6" id="6"/>
          <p:cNvSpPr/>
          <p:nvPr/>
        </p:nvSpPr>
        <p:spPr>
          <a:xfrm flipH="false" flipV="false" rot="0">
            <a:off x="5540741" y="9716706"/>
            <a:ext cx="1624564" cy="771482"/>
          </a:xfrm>
          <a:custGeom>
            <a:avLst/>
            <a:gdLst/>
            <a:ahLst/>
            <a:cxnLst/>
            <a:rect r="r" b="b" t="t" l="l"/>
            <a:pathLst>
              <a:path h="771482" w="1624564">
                <a:moveTo>
                  <a:pt x="0" y="0"/>
                </a:moveTo>
                <a:lnTo>
                  <a:pt x="1624564" y="0"/>
                </a:lnTo>
                <a:lnTo>
                  <a:pt x="1624564" y="771482"/>
                </a:lnTo>
                <a:lnTo>
                  <a:pt x="0" y="771482"/>
                </a:lnTo>
                <a:lnTo>
                  <a:pt x="0" y="0"/>
                </a:lnTo>
                <a:close/>
              </a:path>
            </a:pathLst>
          </a:custGeom>
          <a:blipFill>
            <a:blip r:embed="rId3"/>
            <a:stretch>
              <a:fillRect l="0" t="0" r="0" b="0"/>
            </a:stretch>
          </a:blipFill>
        </p:spPr>
      </p:sp>
      <p:sp>
        <p:nvSpPr>
          <p:cNvPr name="Freeform 7" id="7"/>
          <p:cNvSpPr/>
          <p:nvPr/>
        </p:nvSpPr>
        <p:spPr>
          <a:xfrm flipH="false" flipV="false" rot="0">
            <a:off x="433569" y="9766431"/>
            <a:ext cx="1671166" cy="783359"/>
          </a:xfrm>
          <a:custGeom>
            <a:avLst/>
            <a:gdLst/>
            <a:ahLst/>
            <a:cxnLst/>
            <a:rect r="r" b="b" t="t" l="l"/>
            <a:pathLst>
              <a:path h="783359" w="1671166">
                <a:moveTo>
                  <a:pt x="0" y="0"/>
                </a:moveTo>
                <a:lnTo>
                  <a:pt x="1671166" y="0"/>
                </a:lnTo>
                <a:lnTo>
                  <a:pt x="1671166" y="783359"/>
                </a:lnTo>
                <a:lnTo>
                  <a:pt x="0" y="783359"/>
                </a:lnTo>
                <a:lnTo>
                  <a:pt x="0" y="0"/>
                </a:lnTo>
                <a:close/>
              </a:path>
            </a:pathLst>
          </a:custGeom>
          <a:blipFill>
            <a:blip r:embed="rId4"/>
            <a:stretch>
              <a:fillRect l="0" t="0" r="0" b="0"/>
            </a:stretch>
          </a:blipFill>
        </p:spPr>
      </p:sp>
      <p:grpSp>
        <p:nvGrpSpPr>
          <p:cNvPr name="Group 8" id="8"/>
          <p:cNvGrpSpPr/>
          <p:nvPr/>
        </p:nvGrpSpPr>
        <p:grpSpPr>
          <a:xfrm rot="0">
            <a:off x="1303020" y="439103"/>
            <a:ext cx="94298" cy="92392"/>
            <a:chOff x="0" y="0"/>
            <a:chExt cx="125730" cy="123190"/>
          </a:xfrm>
        </p:grpSpPr>
        <p:sp>
          <p:nvSpPr>
            <p:cNvPr name="Freeform 9" id="9"/>
            <p:cNvSpPr/>
            <p:nvPr/>
          </p:nvSpPr>
          <p:spPr>
            <a:xfrm flipH="false" flipV="false" rot="0">
              <a:off x="48260" y="48260"/>
              <a:ext cx="25400" cy="26670"/>
            </a:xfrm>
            <a:custGeom>
              <a:avLst/>
              <a:gdLst/>
              <a:ahLst/>
              <a:cxnLst/>
              <a:rect r="r" b="b" t="t" l="l"/>
              <a:pathLst>
                <a:path h="26670" w="25400">
                  <a:moveTo>
                    <a:pt x="25400" y="8890"/>
                  </a:moveTo>
                  <a:cubicBezTo>
                    <a:pt x="15240" y="26670"/>
                    <a:pt x="5080" y="22860"/>
                    <a:pt x="2540" y="19050"/>
                  </a:cubicBezTo>
                  <a:cubicBezTo>
                    <a:pt x="0" y="15240"/>
                    <a:pt x="2540" y="5080"/>
                    <a:pt x="6350" y="2540"/>
                  </a:cubicBezTo>
                  <a:cubicBezTo>
                    <a:pt x="8890" y="0"/>
                    <a:pt x="22860" y="3810"/>
                    <a:pt x="22860" y="3810"/>
                  </a:cubicBezTo>
                </a:path>
              </a:pathLst>
            </a:custGeom>
            <a:solidFill>
              <a:srgbClr val="0571D3"/>
            </a:solidFill>
            <a:ln cap="sq">
              <a:noFill/>
              <a:prstDash val="solid"/>
              <a:miter/>
            </a:ln>
          </p:spPr>
        </p:sp>
      </p:grpSp>
      <p:grpSp>
        <p:nvGrpSpPr>
          <p:cNvPr name="Group 10" id="10"/>
          <p:cNvGrpSpPr/>
          <p:nvPr/>
        </p:nvGrpSpPr>
        <p:grpSpPr>
          <a:xfrm rot="0">
            <a:off x="1691640" y="297180"/>
            <a:ext cx="821055" cy="284797"/>
            <a:chOff x="0" y="0"/>
            <a:chExt cx="1094740" cy="379730"/>
          </a:xfrm>
        </p:grpSpPr>
        <p:sp>
          <p:nvSpPr>
            <p:cNvPr name="Freeform 11" id="11"/>
            <p:cNvSpPr/>
            <p:nvPr/>
          </p:nvSpPr>
          <p:spPr>
            <a:xfrm flipH="false" flipV="false" rot="0">
              <a:off x="49530" y="45720"/>
              <a:ext cx="995680" cy="289560"/>
            </a:xfrm>
            <a:custGeom>
              <a:avLst/>
              <a:gdLst/>
              <a:ahLst/>
              <a:cxnLst/>
              <a:rect r="r" b="b" t="t" l="l"/>
              <a:pathLst>
                <a:path h="289560" w="995680">
                  <a:moveTo>
                    <a:pt x="189230" y="5080"/>
                  </a:moveTo>
                  <a:cubicBezTo>
                    <a:pt x="438150" y="26670"/>
                    <a:pt x="737870" y="0"/>
                    <a:pt x="797560" y="22860"/>
                  </a:cubicBezTo>
                  <a:cubicBezTo>
                    <a:pt x="812800" y="29210"/>
                    <a:pt x="820420" y="36830"/>
                    <a:pt x="824230" y="46990"/>
                  </a:cubicBezTo>
                  <a:cubicBezTo>
                    <a:pt x="826770" y="55880"/>
                    <a:pt x="824230" y="73660"/>
                    <a:pt x="819150" y="81280"/>
                  </a:cubicBezTo>
                  <a:cubicBezTo>
                    <a:pt x="815340" y="88900"/>
                    <a:pt x="810260" y="92710"/>
                    <a:pt x="797560" y="97790"/>
                  </a:cubicBezTo>
                  <a:cubicBezTo>
                    <a:pt x="751840" y="114300"/>
                    <a:pt x="575310" y="127000"/>
                    <a:pt x="457200" y="137160"/>
                  </a:cubicBezTo>
                  <a:cubicBezTo>
                    <a:pt x="332740" y="149860"/>
                    <a:pt x="118110" y="181610"/>
                    <a:pt x="67310" y="165100"/>
                  </a:cubicBezTo>
                  <a:cubicBezTo>
                    <a:pt x="53340" y="160020"/>
                    <a:pt x="46990" y="153670"/>
                    <a:pt x="44450" y="144780"/>
                  </a:cubicBezTo>
                  <a:cubicBezTo>
                    <a:pt x="40640" y="135890"/>
                    <a:pt x="40640" y="120650"/>
                    <a:pt x="46990" y="113030"/>
                  </a:cubicBezTo>
                  <a:cubicBezTo>
                    <a:pt x="57150" y="101600"/>
                    <a:pt x="80010" y="100330"/>
                    <a:pt x="115570" y="97790"/>
                  </a:cubicBezTo>
                  <a:cubicBezTo>
                    <a:pt x="229870" y="87630"/>
                    <a:pt x="779780" y="113030"/>
                    <a:pt x="862330" y="135890"/>
                  </a:cubicBezTo>
                  <a:cubicBezTo>
                    <a:pt x="880110" y="140970"/>
                    <a:pt x="886460" y="143510"/>
                    <a:pt x="891540" y="152400"/>
                  </a:cubicBezTo>
                  <a:cubicBezTo>
                    <a:pt x="897890" y="160020"/>
                    <a:pt x="900430" y="176530"/>
                    <a:pt x="895350" y="185420"/>
                  </a:cubicBezTo>
                  <a:cubicBezTo>
                    <a:pt x="891540" y="195580"/>
                    <a:pt x="881380" y="203200"/>
                    <a:pt x="862330" y="208280"/>
                  </a:cubicBezTo>
                  <a:cubicBezTo>
                    <a:pt x="802640" y="226060"/>
                    <a:pt x="506730" y="231140"/>
                    <a:pt x="459740" y="203200"/>
                  </a:cubicBezTo>
                  <a:cubicBezTo>
                    <a:pt x="444500" y="194310"/>
                    <a:pt x="440690" y="179070"/>
                    <a:pt x="441960" y="168910"/>
                  </a:cubicBezTo>
                  <a:cubicBezTo>
                    <a:pt x="441960" y="158750"/>
                    <a:pt x="448310" y="149860"/>
                    <a:pt x="459740" y="142240"/>
                  </a:cubicBezTo>
                  <a:cubicBezTo>
                    <a:pt x="490220" y="120650"/>
                    <a:pt x="603250" y="92710"/>
                    <a:pt x="673100" y="85090"/>
                  </a:cubicBezTo>
                  <a:cubicBezTo>
                    <a:pt x="739140" y="77470"/>
                    <a:pt x="838200" y="71120"/>
                    <a:pt x="868680" y="90170"/>
                  </a:cubicBezTo>
                  <a:cubicBezTo>
                    <a:pt x="882650" y="99060"/>
                    <a:pt x="890270" y="118110"/>
                    <a:pt x="887730" y="129540"/>
                  </a:cubicBezTo>
                  <a:cubicBezTo>
                    <a:pt x="886460" y="142240"/>
                    <a:pt x="873760" y="154940"/>
                    <a:pt x="858520" y="162560"/>
                  </a:cubicBezTo>
                  <a:cubicBezTo>
                    <a:pt x="830580" y="175260"/>
                    <a:pt x="783590" y="163830"/>
                    <a:pt x="723900" y="172720"/>
                  </a:cubicBezTo>
                  <a:cubicBezTo>
                    <a:pt x="607060" y="189230"/>
                    <a:pt x="327660" y="270510"/>
                    <a:pt x="203200" y="281940"/>
                  </a:cubicBezTo>
                  <a:cubicBezTo>
                    <a:pt x="135890" y="288290"/>
                    <a:pt x="81280" y="289560"/>
                    <a:pt x="45720" y="278130"/>
                  </a:cubicBezTo>
                  <a:cubicBezTo>
                    <a:pt x="26670" y="273050"/>
                    <a:pt x="11430" y="262890"/>
                    <a:pt x="5080" y="250190"/>
                  </a:cubicBezTo>
                  <a:cubicBezTo>
                    <a:pt x="0" y="240030"/>
                    <a:pt x="0" y="224790"/>
                    <a:pt x="6350" y="213360"/>
                  </a:cubicBezTo>
                  <a:cubicBezTo>
                    <a:pt x="19050" y="194310"/>
                    <a:pt x="55880" y="177800"/>
                    <a:pt x="95250" y="163830"/>
                  </a:cubicBezTo>
                  <a:cubicBezTo>
                    <a:pt x="163830" y="138430"/>
                    <a:pt x="346710" y="102870"/>
                    <a:pt x="394970" y="106680"/>
                  </a:cubicBezTo>
                  <a:cubicBezTo>
                    <a:pt x="411480" y="107950"/>
                    <a:pt x="420370" y="111760"/>
                    <a:pt x="426720" y="118110"/>
                  </a:cubicBezTo>
                  <a:cubicBezTo>
                    <a:pt x="433070" y="123190"/>
                    <a:pt x="438150" y="133350"/>
                    <a:pt x="436880" y="140970"/>
                  </a:cubicBezTo>
                  <a:cubicBezTo>
                    <a:pt x="434340" y="152400"/>
                    <a:pt x="422910" y="171450"/>
                    <a:pt x="405130" y="177800"/>
                  </a:cubicBezTo>
                  <a:cubicBezTo>
                    <a:pt x="369570" y="190500"/>
                    <a:pt x="270510" y="158750"/>
                    <a:pt x="208280" y="142240"/>
                  </a:cubicBezTo>
                  <a:cubicBezTo>
                    <a:pt x="151130" y="125730"/>
                    <a:pt x="69850" y="105410"/>
                    <a:pt x="48260" y="81280"/>
                  </a:cubicBezTo>
                  <a:cubicBezTo>
                    <a:pt x="38100" y="71120"/>
                    <a:pt x="34290" y="58420"/>
                    <a:pt x="36830" y="48260"/>
                  </a:cubicBezTo>
                  <a:cubicBezTo>
                    <a:pt x="39370" y="36830"/>
                    <a:pt x="49530" y="22860"/>
                    <a:pt x="67310" y="17780"/>
                  </a:cubicBezTo>
                  <a:cubicBezTo>
                    <a:pt x="110490" y="3810"/>
                    <a:pt x="231140" y="63500"/>
                    <a:pt x="341630" y="76200"/>
                  </a:cubicBezTo>
                  <a:cubicBezTo>
                    <a:pt x="502920" y="95250"/>
                    <a:pt x="863600" y="77470"/>
                    <a:pt x="943610" y="91440"/>
                  </a:cubicBezTo>
                  <a:cubicBezTo>
                    <a:pt x="965200" y="93980"/>
                    <a:pt x="974090" y="95250"/>
                    <a:pt x="982980" y="104140"/>
                  </a:cubicBezTo>
                  <a:cubicBezTo>
                    <a:pt x="990600" y="111760"/>
                    <a:pt x="995680" y="129540"/>
                    <a:pt x="991870" y="140970"/>
                  </a:cubicBezTo>
                  <a:cubicBezTo>
                    <a:pt x="985520" y="158750"/>
                    <a:pt x="952500" y="175260"/>
                    <a:pt x="922020" y="189230"/>
                  </a:cubicBezTo>
                  <a:cubicBezTo>
                    <a:pt x="878840" y="209550"/>
                    <a:pt x="808990" y="227330"/>
                    <a:pt x="750570" y="233680"/>
                  </a:cubicBezTo>
                  <a:cubicBezTo>
                    <a:pt x="693420" y="241300"/>
                    <a:pt x="608330" y="250190"/>
                    <a:pt x="576580" y="233680"/>
                  </a:cubicBezTo>
                  <a:cubicBezTo>
                    <a:pt x="560070" y="226060"/>
                    <a:pt x="548640" y="207010"/>
                    <a:pt x="549910" y="194310"/>
                  </a:cubicBezTo>
                  <a:cubicBezTo>
                    <a:pt x="551180" y="181610"/>
                    <a:pt x="568960" y="161290"/>
                    <a:pt x="581660" y="157480"/>
                  </a:cubicBezTo>
                  <a:cubicBezTo>
                    <a:pt x="591820" y="154940"/>
                    <a:pt x="609600" y="160020"/>
                    <a:pt x="617220" y="167640"/>
                  </a:cubicBezTo>
                  <a:cubicBezTo>
                    <a:pt x="624840" y="175260"/>
                    <a:pt x="629920" y="193040"/>
                    <a:pt x="628650" y="203200"/>
                  </a:cubicBezTo>
                  <a:cubicBezTo>
                    <a:pt x="628650" y="212090"/>
                    <a:pt x="623570" y="219710"/>
                    <a:pt x="617220" y="226060"/>
                  </a:cubicBezTo>
                  <a:cubicBezTo>
                    <a:pt x="609600" y="232410"/>
                    <a:pt x="591820" y="238760"/>
                    <a:pt x="581660" y="234950"/>
                  </a:cubicBezTo>
                  <a:cubicBezTo>
                    <a:pt x="568960" y="231140"/>
                    <a:pt x="551180" y="212090"/>
                    <a:pt x="549910" y="198120"/>
                  </a:cubicBezTo>
                  <a:cubicBezTo>
                    <a:pt x="548640" y="185420"/>
                    <a:pt x="560070" y="167640"/>
                    <a:pt x="576580" y="158750"/>
                  </a:cubicBezTo>
                  <a:cubicBezTo>
                    <a:pt x="614680" y="138430"/>
                    <a:pt x="737870" y="167640"/>
                    <a:pt x="808990" y="156210"/>
                  </a:cubicBezTo>
                  <a:cubicBezTo>
                    <a:pt x="869950" y="144780"/>
                    <a:pt x="948690" y="88900"/>
                    <a:pt x="975360" y="99060"/>
                  </a:cubicBezTo>
                  <a:cubicBezTo>
                    <a:pt x="988060" y="104140"/>
                    <a:pt x="995680" y="123190"/>
                    <a:pt x="993140" y="133350"/>
                  </a:cubicBezTo>
                  <a:cubicBezTo>
                    <a:pt x="991870" y="144780"/>
                    <a:pt x="980440" y="154940"/>
                    <a:pt x="960120" y="162560"/>
                  </a:cubicBezTo>
                  <a:cubicBezTo>
                    <a:pt x="882650" y="190500"/>
                    <a:pt x="487680" y="162560"/>
                    <a:pt x="334010" y="148590"/>
                  </a:cubicBezTo>
                  <a:cubicBezTo>
                    <a:pt x="243840" y="139700"/>
                    <a:pt x="170180" y="128270"/>
                    <a:pt x="120650" y="114300"/>
                  </a:cubicBezTo>
                  <a:cubicBezTo>
                    <a:pt x="91440" y="105410"/>
                    <a:pt x="68580" y="100330"/>
                    <a:pt x="54610" y="87630"/>
                  </a:cubicBezTo>
                  <a:cubicBezTo>
                    <a:pt x="44450" y="77470"/>
                    <a:pt x="34290" y="59690"/>
                    <a:pt x="36830" y="48260"/>
                  </a:cubicBezTo>
                  <a:cubicBezTo>
                    <a:pt x="39370" y="36830"/>
                    <a:pt x="50800" y="21590"/>
                    <a:pt x="67310" y="17780"/>
                  </a:cubicBezTo>
                  <a:cubicBezTo>
                    <a:pt x="97790" y="10160"/>
                    <a:pt x="168910" y="57150"/>
                    <a:pt x="223520" y="72390"/>
                  </a:cubicBezTo>
                  <a:cubicBezTo>
                    <a:pt x="283210" y="87630"/>
                    <a:pt x="381000" y="86360"/>
                    <a:pt x="412750" y="107950"/>
                  </a:cubicBezTo>
                  <a:cubicBezTo>
                    <a:pt x="427990" y="119380"/>
                    <a:pt x="436880" y="138430"/>
                    <a:pt x="435610" y="149860"/>
                  </a:cubicBezTo>
                  <a:cubicBezTo>
                    <a:pt x="434340" y="160020"/>
                    <a:pt x="427990" y="167640"/>
                    <a:pt x="414020" y="175260"/>
                  </a:cubicBezTo>
                  <a:cubicBezTo>
                    <a:pt x="369570" y="201930"/>
                    <a:pt x="137160" y="223520"/>
                    <a:pt x="78740" y="246380"/>
                  </a:cubicBezTo>
                  <a:cubicBezTo>
                    <a:pt x="55880" y="255270"/>
                    <a:pt x="46990" y="273050"/>
                    <a:pt x="34290" y="273050"/>
                  </a:cubicBezTo>
                  <a:cubicBezTo>
                    <a:pt x="25400" y="273050"/>
                    <a:pt x="16510" y="265430"/>
                    <a:pt x="10160" y="259080"/>
                  </a:cubicBezTo>
                  <a:cubicBezTo>
                    <a:pt x="5080" y="251460"/>
                    <a:pt x="0" y="241300"/>
                    <a:pt x="1270" y="232410"/>
                  </a:cubicBezTo>
                  <a:cubicBezTo>
                    <a:pt x="3810" y="220980"/>
                    <a:pt x="11430" y="204470"/>
                    <a:pt x="29210" y="195580"/>
                  </a:cubicBezTo>
                  <a:cubicBezTo>
                    <a:pt x="68580" y="176530"/>
                    <a:pt x="186690" y="209550"/>
                    <a:pt x="285750" y="199390"/>
                  </a:cubicBezTo>
                  <a:cubicBezTo>
                    <a:pt x="424180" y="184150"/>
                    <a:pt x="675640" y="99060"/>
                    <a:pt x="777240" y="90170"/>
                  </a:cubicBezTo>
                  <a:cubicBezTo>
                    <a:pt x="822960" y="86360"/>
                    <a:pt x="859790" y="82550"/>
                    <a:pt x="876300" y="95250"/>
                  </a:cubicBezTo>
                  <a:cubicBezTo>
                    <a:pt x="886460" y="104140"/>
                    <a:pt x="890270" y="127000"/>
                    <a:pt x="886460" y="138430"/>
                  </a:cubicBezTo>
                  <a:cubicBezTo>
                    <a:pt x="882650" y="148590"/>
                    <a:pt x="872490" y="157480"/>
                    <a:pt x="858520" y="162560"/>
                  </a:cubicBezTo>
                  <a:cubicBezTo>
                    <a:pt x="829310" y="171450"/>
                    <a:pt x="759460" y="148590"/>
                    <a:pt x="703580" y="153670"/>
                  </a:cubicBezTo>
                  <a:cubicBezTo>
                    <a:pt x="635000" y="160020"/>
                    <a:pt x="511810" y="209550"/>
                    <a:pt x="474980" y="207010"/>
                  </a:cubicBezTo>
                  <a:cubicBezTo>
                    <a:pt x="463550" y="205740"/>
                    <a:pt x="458470" y="204470"/>
                    <a:pt x="452120" y="198120"/>
                  </a:cubicBezTo>
                  <a:cubicBezTo>
                    <a:pt x="445770" y="190500"/>
                    <a:pt x="439420" y="170180"/>
                    <a:pt x="443230" y="160020"/>
                  </a:cubicBezTo>
                  <a:cubicBezTo>
                    <a:pt x="447040" y="149860"/>
                    <a:pt x="457200" y="143510"/>
                    <a:pt x="474980" y="138430"/>
                  </a:cubicBezTo>
                  <a:cubicBezTo>
                    <a:pt x="533400" y="120650"/>
                    <a:pt x="819150" y="116840"/>
                    <a:pt x="871220" y="137160"/>
                  </a:cubicBezTo>
                  <a:cubicBezTo>
                    <a:pt x="886460" y="143510"/>
                    <a:pt x="892810" y="149860"/>
                    <a:pt x="896620" y="160020"/>
                  </a:cubicBezTo>
                  <a:cubicBezTo>
                    <a:pt x="899160" y="168910"/>
                    <a:pt x="897890" y="185420"/>
                    <a:pt x="891540" y="193040"/>
                  </a:cubicBezTo>
                  <a:cubicBezTo>
                    <a:pt x="886460" y="201930"/>
                    <a:pt x="876300" y="205740"/>
                    <a:pt x="862330" y="208280"/>
                  </a:cubicBezTo>
                  <a:cubicBezTo>
                    <a:pt x="834390" y="214630"/>
                    <a:pt x="784860" y="208280"/>
                    <a:pt x="731520" y="205740"/>
                  </a:cubicBezTo>
                  <a:cubicBezTo>
                    <a:pt x="646430" y="200660"/>
                    <a:pt x="510540" y="181610"/>
                    <a:pt x="400050" y="175260"/>
                  </a:cubicBezTo>
                  <a:cubicBezTo>
                    <a:pt x="288290" y="167640"/>
                    <a:pt x="114300" y="190500"/>
                    <a:pt x="67310" y="165100"/>
                  </a:cubicBezTo>
                  <a:cubicBezTo>
                    <a:pt x="50800" y="156210"/>
                    <a:pt x="40640" y="139700"/>
                    <a:pt x="41910" y="128270"/>
                  </a:cubicBezTo>
                  <a:cubicBezTo>
                    <a:pt x="43180" y="116840"/>
                    <a:pt x="58420" y="105410"/>
                    <a:pt x="74930" y="97790"/>
                  </a:cubicBezTo>
                  <a:cubicBezTo>
                    <a:pt x="109220" y="85090"/>
                    <a:pt x="176530" y="100330"/>
                    <a:pt x="250190" y="95250"/>
                  </a:cubicBezTo>
                  <a:cubicBezTo>
                    <a:pt x="379730" y="85090"/>
                    <a:pt x="718820" y="10160"/>
                    <a:pt x="787400" y="21590"/>
                  </a:cubicBezTo>
                  <a:cubicBezTo>
                    <a:pt x="805180" y="25400"/>
                    <a:pt x="814070" y="29210"/>
                    <a:pt x="819150" y="38100"/>
                  </a:cubicBezTo>
                  <a:cubicBezTo>
                    <a:pt x="825500" y="48260"/>
                    <a:pt x="825500" y="71120"/>
                    <a:pt x="819150" y="81280"/>
                  </a:cubicBezTo>
                  <a:cubicBezTo>
                    <a:pt x="814070" y="91440"/>
                    <a:pt x="805180" y="93980"/>
                    <a:pt x="787400" y="97790"/>
                  </a:cubicBezTo>
                  <a:cubicBezTo>
                    <a:pt x="720090" y="114300"/>
                    <a:pt x="382270" y="105410"/>
                    <a:pt x="271780" y="93980"/>
                  </a:cubicBezTo>
                  <a:cubicBezTo>
                    <a:pt x="218440" y="88900"/>
                    <a:pt x="172720" y="87630"/>
                    <a:pt x="156210" y="69850"/>
                  </a:cubicBezTo>
                  <a:cubicBezTo>
                    <a:pt x="146050" y="59690"/>
                    <a:pt x="144780" y="36830"/>
                    <a:pt x="149860" y="26670"/>
                  </a:cubicBezTo>
                  <a:cubicBezTo>
                    <a:pt x="156210" y="15240"/>
                    <a:pt x="189230" y="5080"/>
                    <a:pt x="189230" y="5080"/>
                  </a:cubicBezTo>
                </a:path>
              </a:pathLst>
            </a:custGeom>
            <a:solidFill>
              <a:srgbClr val="E7191F"/>
            </a:solidFill>
            <a:ln cap="sq">
              <a:noFill/>
              <a:prstDash val="solid"/>
              <a:miter/>
            </a:ln>
          </p:spPr>
        </p:sp>
      </p:grpSp>
      <p:grpSp>
        <p:nvGrpSpPr>
          <p:cNvPr name="Group 12" id="12"/>
          <p:cNvGrpSpPr/>
          <p:nvPr/>
        </p:nvGrpSpPr>
        <p:grpSpPr>
          <a:xfrm rot="0">
            <a:off x="1189673" y="854393"/>
            <a:ext cx="1302068" cy="301942"/>
            <a:chOff x="0" y="0"/>
            <a:chExt cx="1736090" cy="402590"/>
          </a:xfrm>
        </p:grpSpPr>
        <p:sp>
          <p:nvSpPr>
            <p:cNvPr name="Freeform 13" id="13"/>
            <p:cNvSpPr/>
            <p:nvPr/>
          </p:nvSpPr>
          <p:spPr>
            <a:xfrm flipH="false" flipV="false" rot="0">
              <a:off x="50800" y="40640"/>
              <a:ext cx="1635760" cy="320040"/>
            </a:xfrm>
            <a:custGeom>
              <a:avLst/>
              <a:gdLst/>
              <a:ahLst/>
              <a:cxnLst/>
              <a:rect r="r" b="b" t="t" l="l"/>
              <a:pathLst>
                <a:path h="320040" w="1635760">
                  <a:moveTo>
                    <a:pt x="73660" y="62230"/>
                  </a:moveTo>
                  <a:cubicBezTo>
                    <a:pt x="1440180" y="60960"/>
                    <a:pt x="1535430" y="22860"/>
                    <a:pt x="1583690" y="24130"/>
                  </a:cubicBezTo>
                  <a:cubicBezTo>
                    <a:pt x="1601470" y="24130"/>
                    <a:pt x="1611630" y="26670"/>
                    <a:pt x="1620520" y="33020"/>
                  </a:cubicBezTo>
                  <a:cubicBezTo>
                    <a:pt x="1628140" y="39370"/>
                    <a:pt x="1633220" y="49530"/>
                    <a:pt x="1634490" y="59690"/>
                  </a:cubicBezTo>
                  <a:cubicBezTo>
                    <a:pt x="1634490" y="69850"/>
                    <a:pt x="1630680" y="88900"/>
                    <a:pt x="1620520" y="95250"/>
                  </a:cubicBezTo>
                  <a:cubicBezTo>
                    <a:pt x="1607820" y="102870"/>
                    <a:pt x="1591310" y="87630"/>
                    <a:pt x="1558290" y="86360"/>
                  </a:cubicBezTo>
                  <a:cubicBezTo>
                    <a:pt x="1421130" y="77470"/>
                    <a:pt x="753110" y="81280"/>
                    <a:pt x="506730" y="102870"/>
                  </a:cubicBezTo>
                  <a:cubicBezTo>
                    <a:pt x="370840" y="114300"/>
                    <a:pt x="269240" y="135890"/>
                    <a:pt x="194310" y="151130"/>
                  </a:cubicBezTo>
                  <a:cubicBezTo>
                    <a:pt x="151130" y="160020"/>
                    <a:pt x="93980" y="167640"/>
                    <a:pt x="93980" y="175260"/>
                  </a:cubicBezTo>
                  <a:cubicBezTo>
                    <a:pt x="93980" y="180340"/>
                    <a:pt x="130810" y="187960"/>
                    <a:pt x="154940" y="191770"/>
                  </a:cubicBezTo>
                  <a:cubicBezTo>
                    <a:pt x="189230" y="195580"/>
                    <a:pt x="227330" y="196850"/>
                    <a:pt x="278130" y="191770"/>
                  </a:cubicBezTo>
                  <a:cubicBezTo>
                    <a:pt x="363220" y="182880"/>
                    <a:pt x="521970" y="133350"/>
                    <a:pt x="617220" y="123190"/>
                  </a:cubicBezTo>
                  <a:cubicBezTo>
                    <a:pt x="687070" y="115570"/>
                    <a:pt x="765810" y="105410"/>
                    <a:pt x="798830" y="120650"/>
                  </a:cubicBezTo>
                  <a:cubicBezTo>
                    <a:pt x="814070" y="127000"/>
                    <a:pt x="825500" y="140970"/>
                    <a:pt x="826770" y="152400"/>
                  </a:cubicBezTo>
                  <a:cubicBezTo>
                    <a:pt x="828040" y="165100"/>
                    <a:pt x="820420" y="180340"/>
                    <a:pt x="806450" y="191770"/>
                  </a:cubicBezTo>
                  <a:cubicBezTo>
                    <a:pt x="778510" y="214630"/>
                    <a:pt x="675640" y="231140"/>
                    <a:pt x="626110" y="240030"/>
                  </a:cubicBezTo>
                  <a:cubicBezTo>
                    <a:pt x="593090" y="246380"/>
                    <a:pt x="575310" y="245110"/>
                    <a:pt x="539750" y="247650"/>
                  </a:cubicBezTo>
                  <a:cubicBezTo>
                    <a:pt x="478790" y="251460"/>
                    <a:pt x="365760" y="265430"/>
                    <a:pt x="295910" y="255270"/>
                  </a:cubicBezTo>
                  <a:cubicBezTo>
                    <a:pt x="241300" y="247650"/>
                    <a:pt x="173990" y="228600"/>
                    <a:pt x="151130" y="207010"/>
                  </a:cubicBezTo>
                  <a:cubicBezTo>
                    <a:pt x="139700" y="195580"/>
                    <a:pt x="134620" y="179070"/>
                    <a:pt x="137160" y="167640"/>
                  </a:cubicBezTo>
                  <a:cubicBezTo>
                    <a:pt x="138430" y="157480"/>
                    <a:pt x="146050" y="148590"/>
                    <a:pt x="160020" y="140970"/>
                  </a:cubicBezTo>
                  <a:cubicBezTo>
                    <a:pt x="198120" y="121920"/>
                    <a:pt x="410210" y="107950"/>
                    <a:pt x="412750" y="118110"/>
                  </a:cubicBezTo>
                  <a:cubicBezTo>
                    <a:pt x="414020" y="123190"/>
                    <a:pt x="388620" y="140970"/>
                    <a:pt x="370840" y="140970"/>
                  </a:cubicBezTo>
                  <a:cubicBezTo>
                    <a:pt x="342900" y="143510"/>
                    <a:pt x="260350" y="92710"/>
                    <a:pt x="259080" y="95250"/>
                  </a:cubicBezTo>
                  <a:cubicBezTo>
                    <a:pt x="257810" y="96520"/>
                    <a:pt x="275590" y="111760"/>
                    <a:pt x="290830" y="116840"/>
                  </a:cubicBezTo>
                  <a:cubicBezTo>
                    <a:pt x="320040" y="129540"/>
                    <a:pt x="367030" y="137160"/>
                    <a:pt x="431800" y="140970"/>
                  </a:cubicBezTo>
                  <a:cubicBezTo>
                    <a:pt x="571500" y="148590"/>
                    <a:pt x="904240" y="111760"/>
                    <a:pt x="1104900" y="109220"/>
                  </a:cubicBezTo>
                  <a:cubicBezTo>
                    <a:pt x="1266190" y="106680"/>
                    <a:pt x="1483360" y="97790"/>
                    <a:pt x="1541780" y="118110"/>
                  </a:cubicBezTo>
                  <a:cubicBezTo>
                    <a:pt x="1559560" y="124460"/>
                    <a:pt x="1567180" y="132080"/>
                    <a:pt x="1572260" y="142240"/>
                  </a:cubicBezTo>
                  <a:cubicBezTo>
                    <a:pt x="1576070" y="151130"/>
                    <a:pt x="1577340" y="162560"/>
                    <a:pt x="1573530" y="171450"/>
                  </a:cubicBezTo>
                  <a:cubicBezTo>
                    <a:pt x="1569720" y="181610"/>
                    <a:pt x="1563370" y="190500"/>
                    <a:pt x="1546860" y="198120"/>
                  </a:cubicBezTo>
                  <a:cubicBezTo>
                    <a:pt x="1480820" y="224790"/>
                    <a:pt x="1164590" y="173990"/>
                    <a:pt x="998220" y="195580"/>
                  </a:cubicBezTo>
                  <a:cubicBezTo>
                    <a:pt x="854710" y="213360"/>
                    <a:pt x="720090" y="283210"/>
                    <a:pt x="603250" y="300990"/>
                  </a:cubicBezTo>
                  <a:cubicBezTo>
                    <a:pt x="513080" y="314960"/>
                    <a:pt x="401320" y="320040"/>
                    <a:pt x="358140" y="311150"/>
                  </a:cubicBezTo>
                  <a:cubicBezTo>
                    <a:pt x="340360" y="307340"/>
                    <a:pt x="330200" y="302260"/>
                    <a:pt x="323850" y="293370"/>
                  </a:cubicBezTo>
                  <a:cubicBezTo>
                    <a:pt x="317500" y="281940"/>
                    <a:pt x="318770" y="254000"/>
                    <a:pt x="326390" y="243840"/>
                  </a:cubicBezTo>
                  <a:cubicBezTo>
                    <a:pt x="334010" y="233680"/>
                    <a:pt x="350520" y="227330"/>
                    <a:pt x="361950" y="229870"/>
                  </a:cubicBezTo>
                  <a:cubicBezTo>
                    <a:pt x="374650" y="232410"/>
                    <a:pt x="396240" y="250190"/>
                    <a:pt x="397510" y="262890"/>
                  </a:cubicBezTo>
                  <a:cubicBezTo>
                    <a:pt x="400050" y="275590"/>
                    <a:pt x="386080" y="300990"/>
                    <a:pt x="374650" y="307340"/>
                  </a:cubicBezTo>
                  <a:cubicBezTo>
                    <a:pt x="364490" y="312420"/>
                    <a:pt x="346710" y="311150"/>
                    <a:pt x="336550" y="304800"/>
                  </a:cubicBezTo>
                  <a:cubicBezTo>
                    <a:pt x="327660" y="298450"/>
                    <a:pt x="316230" y="283210"/>
                    <a:pt x="317500" y="271780"/>
                  </a:cubicBezTo>
                  <a:cubicBezTo>
                    <a:pt x="317500" y="259080"/>
                    <a:pt x="326390" y="241300"/>
                    <a:pt x="344170" y="231140"/>
                  </a:cubicBezTo>
                  <a:cubicBezTo>
                    <a:pt x="384810" y="209550"/>
                    <a:pt x="502920" y="233680"/>
                    <a:pt x="594360" y="220980"/>
                  </a:cubicBezTo>
                  <a:cubicBezTo>
                    <a:pt x="713740" y="203200"/>
                    <a:pt x="852170" y="138430"/>
                    <a:pt x="996950" y="119380"/>
                  </a:cubicBezTo>
                  <a:cubicBezTo>
                    <a:pt x="1162050" y="99060"/>
                    <a:pt x="1456690" y="96520"/>
                    <a:pt x="1531620" y="118110"/>
                  </a:cubicBezTo>
                  <a:cubicBezTo>
                    <a:pt x="1554480" y="124460"/>
                    <a:pt x="1567180" y="130810"/>
                    <a:pt x="1572260" y="142240"/>
                  </a:cubicBezTo>
                  <a:cubicBezTo>
                    <a:pt x="1577340" y="153670"/>
                    <a:pt x="1572260" y="177800"/>
                    <a:pt x="1563370" y="187960"/>
                  </a:cubicBezTo>
                  <a:cubicBezTo>
                    <a:pt x="1551940" y="200660"/>
                    <a:pt x="1532890" y="201930"/>
                    <a:pt x="1502410" y="205740"/>
                  </a:cubicBezTo>
                  <a:cubicBezTo>
                    <a:pt x="1416050" y="215900"/>
                    <a:pt x="1154430" y="171450"/>
                    <a:pt x="988060" y="175260"/>
                  </a:cubicBezTo>
                  <a:cubicBezTo>
                    <a:pt x="829310" y="177800"/>
                    <a:pt x="635000" y="214630"/>
                    <a:pt x="525780" y="219710"/>
                  </a:cubicBezTo>
                  <a:cubicBezTo>
                    <a:pt x="464820" y="222250"/>
                    <a:pt x="429260" y="222250"/>
                    <a:pt x="383540" y="217170"/>
                  </a:cubicBezTo>
                  <a:cubicBezTo>
                    <a:pt x="340360" y="212090"/>
                    <a:pt x="292100" y="205740"/>
                    <a:pt x="257810" y="191770"/>
                  </a:cubicBezTo>
                  <a:cubicBezTo>
                    <a:pt x="229870" y="179070"/>
                    <a:pt x="200660" y="166370"/>
                    <a:pt x="187960" y="143510"/>
                  </a:cubicBezTo>
                  <a:cubicBezTo>
                    <a:pt x="173990" y="119380"/>
                    <a:pt x="172720" y="72390"/>
                    <a:pt x="182880" y="49530"/>
                  </a:cubicBezTo>
                  <a:cubicBezTo>
                    <a:pt x="190500" y="33020"/>
                    <a:pt x="208280" y="20320"/>
                    <a:pt x="224790" y="15240"/>
                  </a:cubicBezTo>
                  <a:cubicBezTo>
                    <a:pt x="240030" y="10160"/>
                    <a:pt x="255270" y="13970"/>
                    <a:pt x="275590" y="19050"/>
                  </a:cubicBezTo>
                  <a:cubicBezTo>
                    <a:pt x="312420" y="26670"/>
                    <a:pt x="383540" y="57150"/>
                    <a:pt x="416560" y="76200"/>
                  </a:cubicBezTo>
                  <a:cubicBezTo>
                    <a:pt x="435610" y="88900"/>
                    <a:pt x="450850" y="99060"/>
                    <a:pt x="458470" y="113030"/>
                  </a:cubicBezTo>
                  <a:cubicBezTo>
                    <a:pt x="466090" y="125730"/>
                    <a:pt x="471170" y="142240"/>
                    <a:pt x="466090" y="154940"/>
                  </a:cubicBezTo>
                  <a:cubicBezTo>
                    <a:pt x="461010" y="171450"/>
                    <a:pt x="440690" y="186690"/>
                    <a:pt x="414020" y="196850"/>
                  </a:cubicBezTo>
                  <a:cubicBezTo>
                    <a:pt x="361950" y="215900"/>
                    <a:pt x="198120" y="229870"/>
                    <a:pt x="160020" y="210820"/>
                  </a:cubicBezTo>
                  <a:cubicBezTo>
                    <a:pt x="143510" y="203200"/>
                    <a:pt x="134620" y="187960"/>
                    <a:pt x="135890" y="176530"/>
                  </a:cubicBezTo>
                  <a:cubicBezTo>
                    <a:pt x="135890" y="163830"/>
                    <a:pt x="152400" y="143510"/>
                    <a:pt x="168910" y="139700"/>
                  </a:cubicBezTo>
                  <a:cubicBezTo>
                    <a:pt x="195580" y="132080"/>
                    <a:pt x="243840" y="179070"/>
                    <a:pt x="297180" y="187960"/>
                  </a:cubicBezTo>
                  <a:cubicBezTo>
                    <a:pt x="377190" y="200660"/>
                    <a:pt x="519430" y="189230"/>
                    <a:pt x="608330" y="173990"/>
                  </a:cubicBezTo>
                  <a:cubicBezTo>
                    <a:pt x="676910" y="161290"/>
                    <a:pt x="756920" y="118110"/>
                    <a:pt x="788670" y="119380"/>
                  </a:cubicBezTo>
                  <a:cubicBezTo>
                    <a:pt x="801370" y="119380"/>
                    <a:pt x="808990" y="123190"/>
                    <a:pt x="814070" y="128270"/>
                  </a:cubicBezTo>
                  <a:cubicBezTo>
                    <a:pt x="821690" y="135890"/>
                    <a:pt x="829310" y="151130"/>
                    <a:pt x="826770" y="162560"/>
                  </a:cubicBezTo>
                  <a:cubicBezTo>
                    <a:pt x="825500" y="173990"/>
                    <a:pt x="814070" y="186690"/>
                    <a:pt x="798830" y="194310"/>
                  </a:cubicBezTo>
                  <a:cubicBezTo>
                    <a:pt x="767080" y="208280"/>
                    <a:pt x="689610" y="187960"/>
                    <a:pt x="632460" y="195580"/>
                  </a:cubicBezTo>
                  <a:cubicBezTo>
                    <a:pt x="567690" y="204470"/>
                    <a:pt x="500380" y="236220"/>
                    <a:pt x="430530" y="247650"/>
                  </a:cubicBezTo>
                  <a:cubicBezTo>
                    <a:pt x="358140" y="260350"/>
                    <a:pt x="269240" y="266700"/>
                    <a:pt x="205740" y="267970"/>
                  </a:cubicBezTo>
                  <a:cubicBezTo>
                    <a:pt x="158750" y="269240"/>
                    <a:pt x="115570" y="270510"/>
                    <a:pt x="82550" y="262890"/>
                  </a:cubicBezTo>
                  <a:cubicBezTo>
                    <a:pt x="58420" y="257810"/>
                    <a:pt x="35560" y="252730"/>
                    <a:pt x="22860" y="238760"/>
                  </a:cubicBezTo>
                  <a:cubicBezTo>
                    <a:pt x="8890" y="224790"/>
                    <a:pt x="0" y="199390"/>
                    <a:pt x="0" y="181610"/>
                  </a:cubicBezTo>
                  <a:cubicBezTo>
                    <a:pt x="0" y="165100"/>
                    <a:pt x="8890" y="146050"/>
                    <a:pt x="20320" y="134620"/>
                  </a:cubicBezTo>
                  <a:cubicBezTo>
                    <a:pt x="34290" y="120650"/>
                    <a:pt x="50800" y="118110"/>
                    <a:pt x="80010" y="109220"/>
                  </a:cubicBezTo>
                  <a:cubicBezTo>
                    <a:pt x="149860" y="86360"/>
                    <a:pt x="304800" y="43180"/>
                    <a:pt x="452120" y="25400"/>
                  </a:cubicBezTo>
                  <a:cubicBezTo>
                    <a:pt x="666750" y="0"/>
                    <a:pt x="1037590" y="11430"/>
                    <a:pt x="1245870" y="10160"/>
                  </a:cubicBezTo>
                  <a:cubicBezTo>
                    <a:pt x="1380490" y="8890"/>
                    <a:pt x="1524000" y="1270"/>
                    <a:pt x="1579880" y="12700"/>
                  </a:cubicBezTo>
                  <a:cubicBezTo>
                    <a:pt x="1598930" y="16510"/>
                    <a:pt x="1617980" y="26670"/>
                    <a:pt x="1616710" y="29210"/>
                  </a:cubicBezTo>
                  <a:cubicBezTo>
                    <a:pt x="1616710" y="33020"/>
                    <a:pt x="1565910" y="33020"/>
                    <a:pt x="1565910" y="33020"/>
                  </a:cubicBezTo>
                  <a:cubicBezTo>
                    <a:pt x="1565910" y="33020"/>
                    <a:pt x="1600200" y="21590"/>
                    <a:pt x="1612900" y="27940"/>
                  </a:cubicBezTo>
                  <a:cubicBezTo>
                    <a:pt x="1623060" y="31750"/>
                    <a:pt x="1633220" y="48260"/>
                    <a:pt x="1634490" y="59690"/>
                  </a:cubicBezTo>
                  <a:cubicBezTo>
                    <a:pt x="1635760" y="69850"/>
                    <a:pt x="1628140" y="85090"/>
                    <a:pt x="1620520" y="95250"/>
                  </a:cubicBezTo>
                  <a:cubicBezTo>
                    <a:pt x="1611630" y="105410"/>
                    <a:pt x="1600200" y="110490"/>
                    <a:pt x="1579880" y="115570"/>
                  </a:cubicBezTo>
                  <a:cubicBezTo>
                    <a:pt x="1531620" y="130810"/>
                    <a:pt x="1438910" y="140970"/>
                    <a:pt x="1319530" y="147320"/>
                  </a:cubicBezTo>
                  <a:cubicBezTo>
                    <a:pt x="1057910" y="161290"/>
                    <a:pt x="187960" y="168910"/>
                    <a:pt x="73660" y="140970"/>
                  </a:cubicBezTo>
                  <a:cubicBezTo>
                    <a:pt x="54610" y="135890"/>
                    <a:pt x="48260" y="132080"/>
                    <a:pt x="41910" y="123190"/>
                  </a:cubicBezTo>
                  <a:cubicBezTo>
                    <a:pt x="35560" y="116840"/>
                    <a:pt x="34290" y="105410"/>
                    <a:pt x="34290" y="96520"/>
                  </a:cubicBezTo>
                  <a:cubicBezTo>
                    <a:pt x="35560" y="87630"/>
                    <a:pt x="41910" y="77470"/>
                    <a:pt x="48260" y="72390"/>
                  </a:cubicBezTo>
                  <a:cubicBezTo>
                    <a:pt x="54610" y="66040"/>
                    <a:pt x="73660" y="62230"/>
                    <a:pt x="73660" y="62230"/>
                  </a:cubicBezTo>
                </a:path>
              </a:pathLst>
            </a:custGeom>
            <a:solidFill>
              <a:srgbClr val="E7191F"/>
            </a:solidFill>
            <a:ln cap="sq">
              <a:noFill/>
              <a:prstDash val="solid"/>
              <a:miter/>
            </a:ln>
          </p:spPr>
        </p:sp>
      </p:grpSp>
      <p:grpSp>
        <p:nvGrpSpPr>
          <p:cNvPr name="Group 14" id="14"/>
          <p:cNvGrpSpPr/>
          <p:nvPr/>
        </p:nvGrpSpPr>
        <p:grpSpPr>
          <a:xfrm rot="0">
            <a:off x="1761173" y="916305"/>
            <a:ext cx="733425" cy="216217"/>
            <a:chOff x="0" y="0"/>
            <a:chExt cx="977900" cy="288290"/>
          </a:xfrm>
        </p:grpSpPr>
        <p:sp>
          <p:nvSpPr>
            <p:cNvPr name="Freeform 15" id="15"/>
            <p:cNvSpPr/>
            <p:nvPr/>
          </p:nvSpPr>
          <p:spPr>
            <a:xfrm flipH="false" flipV="false" rot="0">
              <a:off x="49530" y="48260"/>
              <a:ext cx="878840" cy="193040"/>
            </a:xfrm>
            <a:custGeom>
              <a:avLst/>
              <a:gdLst/>
              <a:ahLst/>
              <a:cxnLst/>
              <a:rect r="r" b="b" t="t" l="l"/>
              <a:pathLst>
                <a:path h="193040" w="878840">
                  <a:moveTo>
                    <a:pt x="839470" y="130810"/>
                  </a:moveTo>
                  <a:cubicBezTo>
                    <a:pt x="543560" y="135890"/>
                    <a:pt x="478790" y="144780"/>
                    <a:pt x="426720" y="156210"/>
                  </a:cubicBezTo>
                  <a:cubicBezTo>
                    <a:pt x="384810" y="165100"/>
                    <a:pt x="354330" y="181610"/>
                    <a:pt x="314960" y="187960"/>
                  </a:cubicBezTo>
                  <a:cubicBezTo>
                    <a:pt x="274320" y="193040"/>
                    <a:pt x="231140" y="193040"/>
                    <a:pt x="186690" y="189230"/>
                  </a:cubicBezTo>
                  <a:cubicBezTo>
                    <a:pt x="137160" y="184150"/>
                    <a:pt x="60960" y="176530"/>
                    <a:pt x="30480" y="157480"/>
                  </a:cubicBezTo>
                  <a:cubicBezTo>
                    <a:pt x="13970" y="147320"/>
                    <a:pt x="2540" y="132080"/>
                    <a:pt x="1270" y="118110"/>
                  </a:cubicBezTo>
                  <a:cubicBezTo>
                    <a:pt x="1270" y="105410"/>
                    <a:pt x="11430" y="86360"/>
                    <a:pt x="27940" y="77470"/>
                  </a:cubicBezTo>
                  <a:cubicBezTo>
                    <a:pt x="60960" y="58420"/>
                    <a:pt x="147320" y="77470"/>
                    <a:pt x="217170" y="67310"/>
                  </a:cubicBezTo>
                  <a:cubicBezTo>
                    <a:pt x="302260" y="55880"/>
                    <a:pt x="454660" y="2540"/>
                    <a:pt x="500380" y="2540"/>
                  </a:cubicBezTo>
                  <a:cubicBezTo>
                    <a:pt x="514350" y="2540"/>
                    <a:pt x="520700" y="3810"/>
                    <a:pt x="528320" y="8890"/>
                  </a:cubicBezTo>
                  <a:cubicBezTo>
                    <a:pt x="535940" y="13970"/>
                    <a:pt x="543560" y="24130"/>
                    <a:pt x="546100" y="34290"/>
                  </a:cubicBezTo>
                  <a:cubicBezTo>
                    <a:pt x="548640" y="43180"/>
                    <a:pt x="546100" y="54610"/>
                    <a:pt x="542290" y="63500"/>
                  </a:cubicBezTo>
                  <a:cubicBezTo>
                    <a:pt x="538480" y="71120"/>
                    <a:pt x="533400" y="77470"/>
                    <a:pt x="520700" y="82550"/>
                  </a:cubicBezTo>
                  <a:cubicBezTo>
                    <a:pt x="474980" y="100330"/>
                    <a:pt x="238760" y="83820"/>
                    <a:pt x="176530" y="92710"/>
                  </a:cubicBezTo>
                  <a:cubicBezTo>
                    <a:pt x="152400" y="96520"/>
                    <a:pt x="143510" y="96520"/>
                    <a:pt x="128270" y="105410"/>
                  </a:cubicBezTo>
                  <a:cubicBezTo>
                    <a:pt x="106680" y="118110"/>
                    <a:pt x="85090" y="158750"/>
                    <a:pt x="68580" y="167640"/>
                  </a:cubicBezTo>
                  <a:cubicBezTo>
                    <a:pt x="59690" y="172720"/>
                    <a:pt x="52070" y="176530"/>
                    <a:pt x="44450" y="173990"/>
                  </a:cubicBezTo>
                  <a:cubicBezTo>
                    <a:pt x="33020" y="170180"/>
                    <a:pt x="12700" y="152400"/>
                    <a:pt x="8890" y="142240"/>
                  </a:cubicBezTo>
                  <a:cubicBezTo>
                    <a:pt x="6350" y="133350"/>
                    <a:pt x="8890" y="124460"/>
                    <a:pt x="12700" y="116840"/>
                  </a:cubicBezTo>
                  <a:cubicBezTo>
                    <a:pt x="19050" y="109220"/>
                    <a:pt x="33020" y="97790"/>
                    <a:pt x="43180" y="96520"/>
                  </a:cubicBezTo>
                  <a:cubicBezTo>
                    <a:pt x="53340" y="95250"/>
                    <a:pt x="69850" y="101600"/>
                    <a:pt x="77470" y="109220"/>
                  </a:cubicBezTo>
                  <a:cubicBezTo>
                    <a:pt x="83820" y="118110"/>
                    <a:pt x="87630" y="134620"/>
                    <a:pt x="85090" y="144780"/>
                  </a:cubicBezTo>
                  <a:cubicBezTo>
                    <a:pt x="82550" y="154940"/>
                    <a:pt x="69850" y="167640"/>
                    <a:pt x="60960" y="171450"/>
                  </a:cubicBezTo>
                  <a:cubicBezTo>
                    <a:pt x="53340" y="175260"/>
                    <a:pt x="43180" y="175260"/>
                    <a:pt x="35560" y="171450"/>
                  </a:cubicBezTo>
                  <a:cubicBezTo>
                    <a:pt x="26670" y="167640"/>
                    <a:pt x="13970" y="154940"/>
                    <a:pt x="10160" y="146050"/>
                  </a:cubicBezTo>
                  <a:cubicBezTo>
                    <a:pt x="7620" y="138430"/>
                    <a:pt x="7620" y="130810"/>
                    <a:pt x="11430" y="120650"/>
                  </a:cubicBezTo>
                  <a:cubicBezTo>
                    <a:pt x="17780" y="104140"/>
                    <a:pt x="40640" y="76200"/>
                    <a:pt x="59690" y="60960"/>
                  </a:cubicBezTo>
                  <a:cubicBezTo>
                    <a:pt x="76200" y="45720"/>
                    <a:pt x="87630" y="35560"/>
                    <a:pt x="115570" y="26670"/>
                  </a:cubicBezTo>
                  <a:cubicBezTo>
                    <a:pt x="179070" y="6350"/>
                    <a:pt x="370840" y="0"/>
                    <a:pt x="445770" y="2540"/>
                  </a:cubicBezTo>
                  <a:cubicBezTo>
                    <a:pt x="485140" y="3810"/>
                    <a:pt x="521970" y="2540"/>
                    <a:pt x="535940" y="16510"/>
                  </a:cubicBezTo>
                  <a:cubicBezTo>
                    <a:pt x="546100" y="25400"/>
                    <a:pt x="548640" y="41910"/>
                    <a:pt x="546100" y="53340"/>
                  </a:cubicBezTo>
                  <a:cubicBezTo>
                    <a:pt x="543560" y="64770"/>
                    <a:pt x="535940" y="73660"/>
                    <a:pt x="520700" y="82550"/>
                  </a:cubicBezTo>
                  <a:cubicBezTo>
                    <a:pt x="477520" y="109220"/>
                    <a:pt x="313690" y="138430"/>
                    <a:pt x="224790" y="149860"/>
                  </a:cubicBezTo>
                  <a:cubicBezTo>
                    <a:pt x="153670" y="160020"/>
                    <a:pt x="64770" y="173990"/>
                    <a:pt x="30480" y="157480"/>
                  </a:cubicBezTo>
                  <a:cubicBezTo>
                    <a:pt x="13970" y="149860"/>
                    <a:pt x="3810" y="130810"/>
                    <a:pt x="1270" y="118110"/>
                  </a:cubicBezTo>
                  <a:cubicBezTo>
                    <a:pt x="0" y="107950"/>
                    <a:pt x="5080" y="96520"/>
                    <a:pt x="11430" y="88900"/>
                  </a:cubicBezTo>
                  <a:cubicBezTo>
                    <a:pt x="17780" y="82550"/>
                    <a:pt x="24130" y="76200"/>
                    <a:pt x="38100" y="73660"/>
                  </a:cubicBezTo>
                  <a:cubicBezTo>
                    <a:pt x="72390" y="68580"/>
                    <a:pt x="177800" y="101600"/>
                    <a:pt x="231140" y="105410"/>
                  </a:cubicBezTo>
                  <a:cubicBezTo>
                    <a:pt x="267970" y="107950"/>
                    <a:pt x="284480" y="107950"/>
                    <a:pt x="323850" y="104140"/>
                  </a:cubicBezTo>
                  <a:cubicBezTo>
                    <a:pt x="393700" y="96520"/>
                    <a:pt x="516890" y="58420"/>
                    <a:pt x="608330" y="50800"/>
                  </a:cubicBezTo>
                  <a:cubicBezTo>
                    <a:pt x="690880" y="43180"/>
                    <a:pt x="811530" y="41910"/>
                    <a:pt x="848360" y="53340"/>
                  </a:cubicBezTo>
                  <a:cubicBezTo>
                    <a:pt x="861060" y="57150"/>
                    <a:pt x="866140" y="62230"/>
                    <a:pt x="871220" y="69850"/>
                  </a:cubicBezTo>
                  <a:cubicBezTo>
                    <a:pt x="876300" y="76200"/>
                    <a:pt x="878840" y="87630"/>
                    <a:pt x="877570" y="96520"/>
                  </a:cubicBezTo>
                  <a:cubicBezTo>
                    <a:pt x="876300" y="104140"/>
                    <a:pt x="871220" y="114300"/>
                    <a:pt x="864870" y="120650"/>
                  </a:cubicBezTo>
                  <a:cubicBezTo>
                    <a:pt x="858520" y="125730"/>
                    <a:pt x="839470" y="130810"/>
                    <a:pt x="839470" y="130810"/>
                  </a:cubicBezTo>
                </a:path>
              </a:pathLst>
            </a:custGeom>
            <a:solidFill>
              <a:srgbClr val="E7191F"/>
            </a:solidFill>
            <a:ln cap="sq">
              <a:noFill/>
              <a:prstDash val="solid"/>
              <a:miter/>
            </a:ln>
          </p:spPr>
        </p:sp>
      </p:grpSp>
      <p:sp>
        <p:nvSpPr>
          <p:cNvPr name="Freeform 16" id="16"/>
          <p:cNvSpPr/>
          <p:nvPr/>
        </p:nvSpPr>
        <p:spPr>
          <a:xfrm flipH="false" flipV="false" rot="0">
            <a:off x="1761173" y="6907751"/>
            <a:ext cx="2410083" cy="2808954"/>
          </a:xfrm>
          <a:custGeom>
            <a:avLst/>
            <a:gdLst/>
            <a:ahLst/>
            <a:cxnLst/>
            <a:rect r="r" b="b" t="t" l="l"/>
            <a:pathLst>
              <a:path h="2808954" w="2410083">
                <a:moveTo>
                  <a:pt x="0" y="0"/>
                </a:moveTo>
                <a:lnTo>
                  <a:pt x="2410082" y="0"/>
                </a:lnTo>
                <a:lnTo>
                  <a:pt x="2410082" y="2808955"/>
                </a:lnTo>
                <a:lnTo>
                  <a:pt x="0" y="280895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7" id="17"/>
          <p:cNvSpPr/>
          <p:nvPr/>
        </p:nvSpPr>
        <p:spPr>
          <a:xfrm flipH="false" flipV="false" rot="0">
            <a:off x="6070488" y="7469880"/>
            <a:ext cx="1094817" cy="2246825"/>
          </a:xfrm>
          <a:custGeom>
            <a:avLst/>
            <a:gdLst/>
            <a:ahLst/>
            <a:cxnLst/>
            <a:rect r="r" b="b" t="t" l="l"/>
            <a:pathLst>
              <a:path h="2246825" w="1094817">
                <a:moveTo>
                  <a:pt x="0" y="0"/>
                </a:moveTo>
                <a:lnTo>
                  <a:pt x="1094817" y="0"/>
                </a:lnTo>
                <a:lnTo>
                  <a:pt x="1094817" y="2246826"/>
                </a:lnTo>
                <a:lnTo>
                  <a:pt x="0" y="2246826"/>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8" id="18"/>
          <p:cNvSpPr/>
          <p:nvPr/>
        </p:nvSpPr>
        <p:spPr>
          <a:xfrm flipH="false" flipV="false" rot="0">
            <a:off x="6248051" y="8418586"/>
            <a:ext cx="1202379" cy="1202379"/>
          </a:xfrm>
          <a:custGeom>
            <a:avLst/>
            <a:gdLst/>
            <a:ahLst/>
            <a:cxnLst/>
            <a:rect r="r" b="b" t="t" l="l"/>
            <a:pathLst>
              <a:path h="1202379" w="1202379">
                <a:moveTo>
                  <a:pt x="0" y="0"/>
                </a:moveTo>
                <a:lnTo>
                  <a:pt x="1202379" y="0"/>
                </a:lnTo>
                <a:lnTo>
                  <a:pt x="1202379" y="1202379"/>
                </a:lnTo>
                <a:lnTo>
                  <a:pt x="0" y="1202379"/>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19" id="19"/>
          <p:cNvSpPr txBox="true"/>
          <p:nvPr/>
        </p:nvSpPr>
        <p:spPr>
          <a:xfrm rot="0">
            <a:off x="2469667" y="9780620"/>
            <a:ext cx="2694845" cy="726406"/>
          </a:xfrm>
          <a:prstGeom prst="rect">
            <a:avLst/>
          </a:prstGeom>
        </p:spPr>
        <p:txBody>
          <a:bodyPr anchor="t" rtlCol="false" tIns="0" lIns="0" bIns="0" rIns="0">
            <a:spAutoFit/>
          </a:bodyPr>
          <a:lstStyle/>
          <a:p>
            <a:pPr algn="ctr" marL="0" indent="0" lvl="1">
              <a:lnSpc>
                <a:spcPts val="1436"/>
              </a:lnSpc>
            </a:pPr>
            <a:r>
              <a:rPr lang="en-US" sz="1026" spc="25">
                <a:solidFill>
                  <a:srgbClr val="2F4052"/>
                </a:solidFill>
                <a:latin typeface="Raleway Bold"/>
              </a:rPr>
              <a:t>COMPUTACIONAL+: Plataforma de Recursos Educativos Abiertos de Pensamiento Computacional para colectivos de baja cualificación</a:t>
            </a:r>
          </a:p>
        </p:txBody>
      </p:sp>
      <p:sp>
        <p:nvSpPr>
          <p:cNvPr name="TextBox 20" id="20"/>
          <p:cNvSpPr txBox="true"/>
          <p:nvPr/>
        </p:nvSpPr>
        <p:spPr>
          <a:xfrm rot="0">
            <a:off x="1397437" y="194629"/>
            <a:ext cx="1115258" cy="431798"/>
          </a:xfrm>
          <a:prstGeom prst="rect">
            <a:avLst/>
          </a:prstGeom>
        </p:spPr>
        <p:txBody>
          <a:bodyPr anchor="t" rtlCol="false" tIns="0" lIns="0" bIns="0" rIns="0">
            <a:spAutoFit/>
          </a:bodyPr>
          <a:lstStyle/>
          <a:p>
            <a:pPr algn="ctr" marL="0" indent="0" lvl="0">
              <a:lnSpc>
                <a:spcPts val="3500"/>
              </a:lnSpc>
              <a:spcBef>
                <a:spcPct val="0"/>
              </a:spcBef>
            </a:pPr>
            <a:r>
              <a:rPr lang="en-US" sz="2500">
                <a:solidFill>
                  <a:srgbClr val="FFFFFF"/>
                </a:solidFill>
                <a:latin typeface="Open Sans Bold"/>
              </a:rPr>
              <a:t>COSTA </a:t>
            </a:r>
          </a:p>
        </p:txBody>
      </p:sp>
      <p:sp>
        <p:nvSpPr>
          <p:cNvPr name="TextBox 21" id="21"/>
          <p:cNvSpPr txBox="true"/>
          <p:nvPr/>
        </p:nvSpPr>
        <p:spPr>
          <a:xfrm rot="0">
            <a:off x="1120107" y="830587"/>
            <a:ext cx="1455658" cy="297178"/>
          </a:xfrm>
          <a:prstGeom prst="rect">
            <a:avLst/>
          </a:prstGeom>
        </p:spPr>
        <p:txBody>
          <a:bodyPr anchor="t" rtlCol="false" tIns="0" lIns="0" bIns="0" rIns="0">
            <a:spAutoFit/>
          </a:bodyPr>
          <a:lstStyle/>
          <a:p>
            <a:pPr algn="ctr" marL="0" indent="0" lvl="0">
              <a:lnSpc>
                <a:spcPts val="2520"/>
              </a:lnSpc>
              <a:spcBef>
                <a:spcPct val="0"/>
              </a:spcBef>
            </a:pPr>
            <a:r>
              <a:rPr lang="en-US" sz="1800">
                <a:solidFill>
                  <a:srgbClr val="FFFFFF"/>
                </a:solidFill>
                <a:latin typeface="Open Sans Bold"/>
              </a:rPr>
              <a:t>INFORMALIA</a:t>
            </a:r>
          </a:p>
        </p:txBody>
      </p:sp>
      <p:sp>
        <p:nvSpPr>
          <p:cNvPr name="TextBox 22" id="22"/>
          <p:cNvSpPr txBox="true"/>
          <p:nvPr/>
        </p:nvSpPr>
        <p:spPr>
          <a:xfrm rot="0">
            <a:off x="545815" y="4614596"/>
            <a:ext cx="6468369" cy="2331847"/>
          </a:xfrm>
          <a:prstGeom prst="rect">
            <a:avLst/>
          </a:prstGeom>
        </p:spPr>
        <p:txBody>
          <a:bodyPr anchor="t" rtlCol="false" tIns="0" lIns="0" bIns="0" rIns="0">
            <a:spAutoFit/>
          </a:bodyPr>
          <a:lstStyle/>
          <a:p>
            <a:pPr algn="ctr">
              <a:lnSpc>
                <a:spcPts val="2379"/>
              </a:lnSpc>
            </a:pPr>
            <a:r>
              <a:rPr lang="en-US" sz="1699" spc="40">
                <a:solidFill>
                  <a:srgbClr val="FFFFFF"/>
                </a:solidFill>
                <a:latin typeface="Raleway Bold"/>
              </a:rPr>
              <a:t>¿Te has dado cuenta?</a:t>
            </a:r>
          </a:p>
          <a:p>
            <a:pPr algn="ctr">
              <a:lnSpc>
                <a:spcPts val="1819"/>
              </a:lnSpc>
            </a:pPr>
          </a:p>
          <a:p>
            <a:pPr algn="ctr">
              <a:lnSpc>
                <a:spcPts val="1819"/>
              </a:lnSpc>
            </a:pPr>
            <a:r>
              <a:rPr lang="en-US" sz="1299" spc="31">
                <a:solidFill>
                  <a:srgbClr val="FFFFFF"/>
                </a:solidFill>
                <a:latin typeface="Raleway Bold"/>
              </a:rPr>
              <a:t> la información es clave para alimentar el pensamiento computacional.</a:t>
            </a:r>
          </a:p>
          <a:p>
            <a:pPr algn="ctr">
              <a:lnSpc>
                <a:spcPts val="1819"/>
              </a:lnSpc>
            </a:pPr>
          </a:p>
          <a:p>
            <a:pPr algn="ctr">
              <a:lnSpc>
                <a:spcPts val="1819"/>
              </a:lnSpc>
            </a:pPr>
            <a:r>
              <a:rPr lang="en-US" sz="1299" spc="31">
                <a:solidFill>
                  <a:srgbClr val="FFFFFF"/>
                </a:solidFill>
                <a:latin typeface="Raleway Bold"/>
              </a:rPr>
              <a:t>Ya sea resolviendo problemas, tomando decisiones o diseñando algoritmos, la calidad y relevancia de la información son dimensiones muy importantes.</a:t>
            </a:r>
          </a:p>
          <a:p>
            <a:pPr algn="ctr">
              <a:lnSpc>
                <a:spcPts val="1819"/>
              </a:lnSpc>
            </a:pPr>
          </a:p>
          <a:p>
            <a:pPr algn="ctr">
              <a:lnSpc>
                <a:spcPts val="1819"/>
              </a:lnSpc>
            </a:pPr>
            <a:r>
              <a:rPr lang="en-US" sz="1299" spc="31">
                <a:solidFill>
                  <a:srgbClr val="FFFFFF"/>
                </a:solidFill>
                <a:latin typeface="Raleway Bold"/>
              </a:rPr>
              <a:t>Recuerda cuidar lo que dices y publicas en redes sociales, porque puede que tu futuro profesional y tu estabilidad laboral se vean afectados por ello.</a:t>
            </a:r>
          </a:p>
          <a:p>
            <a:pPr algn="l">
              <a:lnSpc>
                <a:spcPts val="1428"/>
              </a:lnSpc>
            </a:pP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61785" y="5186509"/>
            <a:ext cx="7683569" cy="4378306"/>
            <a:chOff x="0" y="0"/>
            <a:chExt cx="3526543" cy="2009520"/>
          </a:xfrm>
        </p:grpSpPr>
        <p:sp>
          <p:nvSpPr>
            <p:cNvPr name="Freeform 3" id="3"/>
            <p:cNvSpPr/>
            <p:nvPr/>
          </p:nvSpPr>
          <p:spPr>
            <a:xfrm flipH="false" flipV="false" rot="0">
              <a:off x="0" y="0"/>
              <a:ext cx="3526543" cy="2009520"/>
            </a:xfrm>
            <a:custGeom>
              <a:avLst/>
              <a:gdLst/>
              <a:ahLst/>
              <a:cxnLst/>
              <a:rect r="r" b="b" t="t" l="l"/>
              <a:pathLst>
                <a:path h="2009520" w="3526543">
                  <a:moveTo>
                    <a:pt x="0" y="0"/>
                  </a:moveTo>
                  <a:lnTo>
                    <a:pt x="3526543" y="0"/>
                  </a:lnTo>
                  <a:lnTo>
                    <a:pt x="3526543" y="2009520"/>
                  </a:lnTo>
                  <a:lnTo>
                    <a:pt x="0" y="2009520"/>
                  </a:lnTo>
                  <a:close/>
                </a:path>
              </a:pathLst>
            </a:custGeom>
            <a:solidFill>
              <a:srgbClr val="2767A3"/>
            </a:solidFill>
            <a:ln w="19050" cap="sq">
              <a:solidFill>
                <a:srgbClr val="FFFFFF"/>
              </a:solidFill>
              <a:prstDash val="solid"/>
              <a:miter/>
            </a:ln>
          </p:spPr>
        </p:sp>
        <p:sp>
          <p:nvSpPr>
            <p:cNvPr name="TextBox 4" id="4"/>
            <p:cNvSpPr txBox="true"/>
            <p:nvPr/>
          </p:nvSpPr>
          <p:spPr>
            <a:xfrm>
              <a:off x="0" y="-28575"/>
              <a:ext cx="3526543" cy="2038095"/>
            </a:xfrm>
            <a:prstGeom prst="rect">
              <a:avLst/>
            </a:prstGeom>
          </p:spPr>
          <p:txBody>
            <a:bodyPr anchor="ctr" rtlCol="false" tIns="26030" lIns="26030" bIns="26030" rIns="26030"/>
            <a:lstStyle/>
            <a:p>
              <a:pPr algn="ctr">
                <a:lnSpc>
                  <a:spcPts val="1424"/>
                </a:lnSpc>
              </a:pPr>
            </a:p>
          </p:txBody>
        </p:sp>
      </p:grpSp>
      <p:sp>
        <p:nvSpPr>
          <p:cNvPr name="Freeform 5" id="5"/>
          <p:cNvSpPr/>
          <p:nvPr/>
        </p:nvSpPr>
        <p:spPr>
          <a:xfrm flipH="true" flipV="false" rot="0">
            <a:off x="0" y="-987432"/>
            <a:ext cx="7560000" cy="4882712"/>
          </a:xfrm>
          <a:custGeom>
            <a:avLst/>
            <a:gdLst/>
            <a:ahLst/>
            <a:cxnLst/>
            <a:rect r="r" b="b" t="t" l="l"/>
            <a:pathLst>
              <a:path h="4882712" w="7560000">
                <a:moveTo>
                  <a:pt x="7560000" y="0"/>
                </a:moveTo>
                <a:lnTo>
                  <a:pt x="0" y="0"/>
                </a:lnTo>
                <a:lnTo>
                  <a:pt x="0" y="4882712"/>
                </a:lnTo>
                <a:lnTo>
                  <a:pt x="7560000" y="4882712"/>
                </a:lnTo>
                <a:lnTo>
                  <a:pt x="7560000" y="0"/>
                </a:lnTo>
                <a:close/>
              </a:path>
            </a:pathLst>
          </a:custGeom>
          <a:blipFill>
            <a:blip r:embed="rId2"/>
            <a:stretch>
              <a:fillRect l="0" t="-27415" r="0" b="-27415"/>
            </a:stretch>
          </a:blipFill>
        </p:spPr>
      </p:sp>
      <p:grpSp>
        <p:nvGrpSpPr>
          <p:cNvPr name="Group 6" id="6"/>
          <p:cNvGrpSpPr/>
          <p:nvPr/>
        </p:nvGrpSpPr>
        <p:grpSpPr>
          <a:xfrm rot="0">
            <a:off x="0" y="3102110"/>
            <a:ext cx="7560000" cy="440891"/>
            <a:chOff x="0" y="0"/>
            <a:chExt cx="2709333" cy="158005"/>
          </a:xfrm>
        </p:grpSpPr>
        <p:sp>
          <p:nvSpPr>
            <p:cNvPr name="Freeform 7" id="7"/>
            <p:cNvSpPr/>
            <p:nvPr/>
          </p:nvSpPr>
          <p:spPr>
            <a:xfrm flipH="false" flipV="false" rot="0">
              <a:off x="0" y="0"/>
              <a:ext cx="2709333" cy="158005"/>
            </a:xfrm>
            <a:custGeom>
              <a:avLst/>
              <a:gdLst/>
              <a:ahLst/>
              <a:cxnLst/>
              <a:rect r="r" b="b" t="t" l="l"/>
              <a:pathLst>
                <a:path h="158005" w="2709333">
                  <a:moveTo>
                    <a:pt x="0" y="0"/>
                  </a:moveTo>
                  <a:lnTo>
                    <a:pt x="2709333" y="0"/>
                  </a:lnTo>
                  <a:lnTo>
                    <a:pt x="2709333" y="158005"/>
                  </a:lnTo>
                  <a:lnTo>
                    <a:pt x="0" y="158005"/>
                  </a:lnTo>
                  <a:close/>
                </a:path>
              </a:pathLst>
            </a:custGeom>
            <a:solidFill>
              <a:srgbClr val="2767A3"/>
            </a:solidFill>
          </p:spPr>
        </p:sp>
        <p:sp>
          <p:nvSpPr>
            <p:cNvPr name="TextBox 8" id="8"/>
            <p:cNvSpPr txBox="true"/>
            <p:nvPr/>
          </p:nvSpPr>
          <p:spPr>
            <a:xfrm>
              <a:off x="0" y="-38100"/>
              <a:ext cx="2709333" cy="196105"/>
            </a:xfrm>
            <a:prstGeom prst="rect">
              <a:avLst/>
            </a:prstGeom>
          </p:spPr>
          <p:txBody>
            <a:bodyPr anchor="ctr" rtlCol="false" tIns="50800" lIns="50800" bIns="50800" rIns="50800"/>
            <a:lstStyle/>
            <a:p>
              <a:pPr algn="ctr">
                <a:lnSpc>
                  <a:spcPts val="1800"/>
                </a:lnSpc>
              </a:pPr>
            </a:p>
          </p:txBody>
        </p:sp>
      </p:grpSp>
      <p:grpSp>
        <p:nvGrpSpPr>
          <p:cNvPr name="Group 9" id="9"/>
          <p:cNvGrpSpPr/>
          <p:nvPr/>
        </p:nvGrpSpPr>
        <p:grpSpPr>
          <a:xfrm rot="0">
            <a:off x="0" y="3543001"/>
            <a:ext cx="7560000" cy="1736324"/>
            <a:chOff x="0" y="0"/>
            <a:chExt cx="2709333" cy="622259"/>
          </a:xfrm>
        </p:grpSpPr>
        <p:sp>
          <p:nvSpPr>
            <p:cNvPr name="Freeform 10" id="10"/>
            <p:cNvSpPr/>
            <p:nvPr/>
          </p:nvSpPr>
          <p:spPr>
            <a:xfrm flipH="false" flipV="false" rot="0">
              <a:off x="0" y="0"/>
              <a:ext cx="2709333" cy="622259"/>
            </a:xfrm>
            <a:custGeom>
              <a:avLst/>
              <a:gdLst/>
              <a:ahLst/>
              <a:cxnLst/>
              <a:rect r="r" b="b" t="t" l="l"/>
              <a:pathLst>
                <a:path h="622259" w="2709333">
                  <a:moveTo>
                    <a:pt x="0" y="0"/>
                  </a:moveTo>
                  <a:lnTo>
                    <a:pt x="2709333" y="0"/>
                  </a:lnTo>
                  <a:lnTo>
                    <a:pt x="2709333" y="622259"/>
                  </a:lnTo>
                  <a:lnTo>
                    <a:pt x="0" y="622259"/>
                  </a:lnTo>
                  <a:close/>
                </a:path>
              </a:pathLst>
            </a:custGeom>
            <a:solidFill>
              <a:srgbClr val="7FC5D8"/>
            </a:solidFill>
          </p:spPr>
        </p:sp>
        <p:sp>
          <p:nvSpPr>
            <p:cNvPr name="TextBox 11" id="11"/>
            <p:cNvSpPr txBox="true"/>
            <p:nvPr/>
          </p:nvSpPr>
          <p:spPr>
            <a:xfrm>
              <a:off x="0" y="-38100"/>
              <a:ext cx="2709333" cy="660359"/>
            </a:xfrm>
            <a:prstGeom prst="rect">
              <a:avLst/>
            </a:prstGeom>
          </p:spPr>
          <p:txBody>
            <a:bodyPr anchor="ctr" rtlCol="false" tIns="50800" lIns="50800" bIns="50800" rIns="50800"/>
            <a:lstStyle/>
            <a:p>
              <a:pPr algn="ctr">
                <a:lnSpc>
                  <a:spcPts val="1800"/>
                </a:lnSpc>
              </a:pPr>
            </a:p>
          </p:txBody>
        </p:sp>
      </p:grpSp>
      <p:sp>
        <p:nvSpPr>
          <p:cNvPr name="Freeform 12" id="12"/>
          <p:cNvSpPr/>
          <p:nvPr/>
        </p:nvSpPr>
        <p:spPr>
          <a:xfrm flipH="false" flipV="false" rot="0">
            <a:off x="5540741" y="9716706"/>
            <a:ext cx="1624564" cy="771482"/>
          </a:xfrm>
          <a:custGeom>
            <a:avLst/>
            <a:gdLst/>
            <a:ahLst/>
            <a:cxnLst/>
            <a:rect r="r" b="b" t="t" l="l"/>
            <a:pathLst>
              <a:path h="771482" w="1624564">
                <a:moveTo>
                  <a:pt x="0" y="0"/>
                </a:moveTo>
                <a:lnTo>
                  <a:pt x="1624564" y="0"/>
                </a:lnTo>
                <a:lnTo>
                  <a:pt x="1624564" y="771482"/>
                </a:lnTo>
                <a:lnTo>
                  <a:pt x="0" y="771482"/>
                </a:lnTo>
                <a:lnTo>
                  <a:pt x="0" y="0"/>
                </a:lnTo>
                <a:close/>
              </a:path>
            </a:pathLst>
          </a:custGeom>
          <a:blipFill>
            <a:blip r:embed="rId3"/>
            <a:stretch>
              <a:fillRect l="0" t="0" r="0" b="0"/>
            </a:stretch>
          </a:blipFill>
        </p:spPr>
      </p:sp>
      <p:sp>
        <p:nvSpPr>
          <p:cNvPr name="Freeform 13" id="13"/>
          <p:cNvSpPr/>
          <p:nvPr/>
        </p:nvSpPr>
        <p:spPr>
          <a:xfrm flipH="false" flipV="false" rot="0">
            <a:off x="433569" y="9766431"/>
            <a:ext cx="1671166" cy="783359"/>
          </a:xfrm>
          <a:custGeom>
            <a:avLst/>
            <a:gdLst/>
            <a:ahLst/>
            <a:cxnLst/>
            <a:rect r="r" b="b" t="t" l="l"/>
            <a:pathLst>
              <a:path h="783359" w="1671166">
                <a:moveTo>
                  <a:pt x="0" y="0"/>
                </a:moveTo>
                <a:lnTo>
                  <a:pt x="1671166" y="0"/>
                </a:lnTo>
                <a:lnTo>
                  <a:pt x="1671166" y="783359"/>
                </a:lnTo>
                <a:lnTo>
                  <a:pt x="0" y="783359"/>
                </a:lnTo>
                <a:lnTo>
                  <a:pt x="0" y="0"/>
                </a:lnTo>
                <a:close/>
              </a:path>
            </a:pathLst>
          </a:custGeom>
          <a:blipFill>
            <a:blip r:embed="rId4"/>
            <a:stretch>
              <a:fillRect l="0" t="0" r="0" b="0"/>
            </a:stretch>
          </a:blipFill>
        </p:spPr>
      </p:sp>
      <p:grpSp>
        <p:nvGrpSpPr>
          <p:cNvPr name="Group 14" id="14"/>
          <p:cNvGrpSpPr/>
          <p:nvPr/>
        </p:nvGrpSpPr>
        <p:grpSpPr>
          <a:xfrm rot="0">
            <a:off x="1303020" y="439103"/>
            <a:ext cx="94298" cy="92392"/>
            <a:chOff x="0" y="0"/>
            <a:chExt cx="125730" cy="123190"/>
          </a:xfrm>
        </p:grpSpPr>
        <p:sp>
          <p:nvSpPr>
            <p:cNvPr name="Freeform 15" id="15"/>
            <p:cNvSpPr/>
            <p:nvPr/>
          </p:nvSpPr>
          <p:spPr>
            <a:xfrm flipH="false" flipV="false" rot="0">
              <a:off x="48260" y="48260"/>
              <a:ext cx="25400" cy="26670"/>
            </a:xfrm>
            <a:custGeom>
              <a:avLst/>
              <a:gdLst/>
              <a:ahLst/>
              <a:cxnLst/>
              <a:rect r="r" b="b" t="t" l="l"/>
              <a:pathLst>
                <a:path h="26670" w="25400">
                  <a:moveTo>
                    <a:pt x="25400" y="8890"/>
                  </a:moveTo>
                  <a:cubicBezTo>
                    <a:pt x="15240" y="26670"/>
                    <a:pt x="5080" y="22860"/>
                    <a:pt x="2540" y="19050"/>
                  </a:cubicBezTo>
                  <a:cubicBezTo>
                    <a:pt x="0" y="15240"/>
                    <a:pt x="2540" y="5080"/>
                    <a:pt x="6350" y="2540"/>
                  </a:cubicBezTo>
                  <a:cubicBezTo>
                    <a:pt x="8890" y="0"/>
                    <a:pt x="22860" y="3810"/>
                    <a:pt x="22860" y="3810"/>
                  </a:cubicBezTo>
                </a:path>
              </a:pathLst>
            </a:custGeom>
            <a:solidFill>
              <a:srgbClr val="0571D3"/>
            </a:solidFill>
            <a:ln cap="sq">
              <a:noFill/>
              <a:prstDash val="solid"/>
              <a:miter/>
            </a:ln>
          </p:spPr>
        </p:sp>
      </p:grpSp>
      <p:grpSp>
        <p:nvGrpSpPr>
          <p:cNvPr name="Group 16" id="16"/>
          <p:cNvGrpSpPr/>
          <p:nvPr/>
        </p:nvGrpSpPr>
        <p:grpSpPr>
          <a:xfrm rot="0">
            <a:off x="1691640" y="297180"/>
            <a:ext cx="821055" cy="284797"/>
            <a:chOff x="0" y="0"/>
            <a:chExt cx="1094740" cy="379730"/>
          </a:xfrm>
        </p:grpSpPr>
        <p:sp>
          <p:nvSpPr>
            <p:cNvPr name="Freeform 17" id="17"/>
            <p:cNvSpPr/>
            <p:nvPr/>
          </p:nvSpPr>
          <p:spPr>
            <a:xfrm flipH="false" flipV="false" rot="0">
              <a:off x="49530" y="45720"/>
              <a:ext cx="995680" cy="289560"/>
            </a:xfrm>
            <a:custGeom>
              <a:avLst/>
              <a:gdLst/>
              <a:ahLst/>
              <a:cxnLst/>
              <a:rect r="r" b="b" t="t" l="l"/>
              <a:pathLst>
                <a:path h="289560" w="995680">
                  <a:moveTo>
                    <a:pt x="189230" y="5080"/>
                  </a:moveTo>
                  <a:cubicBezTo>
                    <a:pt x="438150" y="26670"/>
                    <a:pt x="737870" y="0"/>
                    <a:pt x="797560" y="22860"/>
                  </a:cubicBezTo>
                  <a:cubicBezTo>
                    <a:pt x="812800" y="29210"/>
                    <a:pt x="820420" y="36830"/>
                    <a:pt x="824230" y="46990"/>
                  </a:cubicBezTo>
                  <a:cubicBezTo>
                    <a:pt x="826770" y="55880"/>
                    <a:pt x="824230" y="73660"/>
                    <a:pt x="819150" y="81280"/>
                  </a:cubicBezTo>
                  <a:cubicBezTo>
                    <a:pt x="815340" y="88900"/>
                    <a:pt x="810260" y="92710"/>
                    <a:pt x="797560" y="97790"/>
                  </a:cubicBezTo>
                  <a:cubicBezTo>
                    <a:pt x="751840" y="114300"/>
                    <a:pt x="575310" y="127000"/>
                    <a:pt x="457200" y="137160"/>
                  </a:cubicBezTo>
                  <a:cubicBezTo>
                    <a:pt x="332740" y="149860"/>
                    <a:pt x="118110" y="181610"/>
                    <a:pt x="67310" y="165100"/>
                  </a:cubicBezTo>
                  <a:cubicBezTo>
                    <a:pt x="53340" y="160020"/>
                    <a:pt x="46990" y="153670"/>
                    <a:pt x="44450" y="144780"/>
                  </a:cubicBezTo>
                  <a:cubicBezTo>
                    <a:pt x="40640" y="135890"/>
                    <a:pt x="40640" y="120650"/>
                    <a:pt x="46990" y="113030"/>
                  </a:cubicBezTo>
                  <a:cubicBezTo>
                    <a:pt x="57150" y="101600"/>
                    <a:pt x="80010" y="100330"/>
                    <a:pt x="115570" y="97790"/>
                  </a:cubicBezTo>
                  <a:cubicBezTo>
                    <a:pt x="229870" y="87630"/>
                    <a:pt x="779780" y="113030"/>
                    <a:pt x="862330" y="135890"/>
                  </a:cubicBezTo>
                  <a:cubicBezTo>
                    <a:pt x="880110" y="140970"/>
                    <a:pt x="886460" y="143510"/>
                    <a:pt x="891540" y="152400"/>
                  </a:cubicBezTo>
                  <a:cubicBezTo>
                    <a:pt x="897890" y="160020"/>
                    <a:pt x="900430" y="176530"/>
                    <a:pt x="895350" y="185420"/>
                  </a:cubicBezTo>
                  <a:cubicBezTo>
                    <a:pt x="891540" y="195580"/>
                    <a:pt x="881380" y="203200"/>
                    <a:pt x="862330" y="208280"/>
                  </a:cubicBezTo>
                  <a:cubicBezTo>
                    <a:pt x="802640" y="226060"/>
                    <a:pt x="506730" y="231140"/>
                    <a:pt x="459740" y="203200"/>
                  </a:cubicBezTo>
                  <a:cubicBezTo>
                    <a:pt x="444500" y="194310"/>
                    <a:pt x="440690" y="179070"/>
                    <a:pt x="441960" y="168910"/>
                  </a:cubicBezTo>
                  <a:cubicBezTo>
                    <a:pt x="441960" y="158750"/>
                    <a:pt x="448310" y="149860"/>
                    <a:pt x="459740" y="142240"/>
                  </a:cubicBezTo>
                  <a:cubicBezTo>
                    <a:pt x="490220" y="120650"/>
                    <a:pt x="603250" y="92710"/>
                    <a:pt x="673100" y="85090"/>
                  </a:cubicBezTo>
                  <a:cubicBezTo>
                    <a:pt x="739140" y="77470"/>
                    <a:pt x="838200" y="71120"/>
                    <a:pt x="868680" y="90170"/>
                  </a:cubicBezTo>
                  <a:cubicBezTo>
                    <a:pt x="882650" y="99060"/>
                    <a:pt x="890270" y="118110"/>
                    <a:pt x="887730" y="129540"/>
                  </a:cubicBezTo>
                  <a:cubicBezTo>
                    <a:pt x="886460" y="142240"/>
                    <a:pt x="873760" y="154940"/>
                    <a:pt x="858520" y="162560"/>
                  </a:cubicBezTo>
                  <a:cubicBezTo>
                    <a:pt x="830580" y="175260"/>
                    <a:pt x="783590" y="163830"/>
                    <a:pt x="723900" y="172720"/>
                  </a:cubicBezTo>
                  <a:cubicBezTo>
                    <a:pt x="607060" y="189230"/>
                    <a:pt x="327660" y="270510"/>
                    <a:pt x="203200" y="281940"/>
                  </a:cubicBezTo>
                  <a:cubicBezTo>
                    <a:pt x="135890" y="288290"/>
                    <a:pt x="81280" y="289560"/>
                    <a:pt x="45720" y="278130"/>
                  </a:cubicBezTo>
                  <a:cubicBezTo>
                    <a:pt x="26670" y="273050"/>
                    <a:pt x="11430" y="262890"/>
                    <a:pt x="5080" y="250190"/>
                  </a:cubicBezTo>
                  <a:cubicBezTo>
                    <a:pt x="0" y="240030"/>
                    <a:pt x="0" y="224790"/>
                    <a:pt x="6350" y="213360"/>
                  </a:cubicBezTo>
                  <a:cubicBezTo>
                    <a:pt x="19050" y="194310"/>
                    <a:pt x="55880" y="177800"/>
                    <a:pt x="95250" y="163830"/>
                  </a:cubicBezTo>
                  <a:cubicBezTo>
                    <a:pt x="163830" y="138430"/>
                    <a:pt x="346710" y="102870"/>
                    <a:pt x="394970" y="106680"/>
                  </a:cubicBezTo>
                  <a:cubicBezTo>
                    <a:pt x="411480" y="107950"/>
                    <a:pt x="420370" y="111760"/>
                    <a:pt x="426720" y="118110"/>
                  </a:cubicBezTo>
                  <a:cubicBezTo>
                    <a:pt x="433070" y="123190"/>
                    <a:pt x="438150" y="133350"/>
                    <a:pt x="436880" y="140970"/>
                  </a:cubicBezTo>
                  <a:cubicBezTo>
                    <a:pt x="434340" y="152400"/>
                    <a:pt x="422910" y="171450"/>
                    <a:pt x="405130" y="177800"/>
                  </a:cubicBezTo>
                  <a:cubicBezTo>
                    <a:pt x="369570" y="190500"/>
                    <a:pt x="270510" y="158750"/>
                    <a:pt x="208280" y="142240"/>
                  </a:cubicBezTo>
                  <a:cubicBezTo>
                    <a:pt x="151130" y="125730"/>
                    <a:pt x="69850" y="105410"/>
                    <a:pt x="48260" y="81280"/>
                  </a:cubicBezTo>
                  <a:cubicBezTo>
                    <a:pt x="38100" y="71120"/>
                    <a:pt x="34290" y="58420"/>
                    <a:pt x="36830" y="48260"/>
                  </a:cubicBezTo>
                  <a:cubicBezTo>
                    <a:pt x="39370" y="36830"/>
                    <a:pt x="49530" y="22860"/>
                    <a:pt x="67310" y="17780"/>
                  </a:cubicBezTo>
                  <a:cubicBezTo>
                    <a:pt x="110490" y="3810"/>
                    <a:pt x="231140" y="63500"/>
                    <a:pt x="341630" y="76200"/>
                  </a:cubicBezTo>
                  <a:cubicBezTo>
                    <a:pt x="502920" y="95250"/>
                    <a:pt x="863600" y="77470"/>
                    <a:pt x="943610" y="91440"/>
                  </a:cubicBezTo>
                  <a:cubicBezTo>
                    <a:pt x="965200" y="93980"/>
                    <a:pt x="974090" y="95250"/>
                    <a:pt x="982980" y="104140"/>
                  </a:cubicBezTo>
                  <a:cubicBezTo>
                    <a:pt x="990600" y="111760"/>
                    <a:pt x="995680" y="129540"/>
                    <a:pt x="991870" y="140970"/>
                  </a:cubicBezTo>
                  <a:cubicBezTo>
                    <a:pt x="985520" y="158750"/>
                    <a:pt x="952500" y="175260"/>
                    <a:pt x="922020" y="189230"/>
                  </a:cubicBezTo>
                  <a:cubicBezTo>
                    <a:pt x="878840" y="209550"/>
                    <a:pt x="808990" y="227330"/>
                    <a:pt x="750570" y="233680"/>
                  </a:cubicBezTo>
                  <a:cubicBezTo>
                    <a:pt x="693420" y="241300"/>
                    <a:pt x="608330" y="250190"/>
                    <a:pt x="576580" y="233680"/>
                  </a:cubicBezTo>
                  <a:cubicBezTo>
                    <a:pt x="560070" y="226060"/>
                    <a:pt x="548640" y="207010"/>
                    <a:pt x="549910" y="194310"/>
                  </a:cubicBezTo>
                  <a:cubicBezTo>
                    <a:pt x="551180" y="181610"/>
                    <a:pt x="568960" y="161290"/>
                    <a:pt x="581660" y="157480"/>
                  </a:cubicBezTo>
                  <a:cubicBezTo>
                    <a:pt x="591820" y="154940"/>
                    <a:pt x="609600" y="160020"/>
                    <a:pt x="617220" y="167640"/>
                  </a:cubicBezTo>
                  <a:cubicBezTo>
                    <a:pt x="624840" y="175260"/>
                    <a:pt x="629920" y="193040"/>
                    <a:pt x="628650" y="203200"/>
                  </a:cubicBezTo>
                  <a:cubicBezTo>
                    <a:pt x="628650" y="212090"/>
                    <a:pt x="623570" y="219710"/>
                    <a:pt x="617220" y="226060"/>
                  </a:cubicBezTo>
                  <a:cubicBezTo>
                    <a:pt x="609600" y="232410"/>
                    <a:pt x="591820" y="238760"/>
                    <a:pt x="581660" y="234950"/>
                  </a:cubicBezTo>
                  <a:cubicBezTo>
                    <a:pt x="568960" y="231140"/>
                    <a:pt x="551180" y="212090"/>
                    <a:pt x="549910" y="198120"/>
                  </a:cubicBezTo>
                  <a:cubicBezTo>
                    <a:pt x="548640" y="185420"/>
                    <a:pt x="560070" y="167640"/>
                    <a:pt x="576580" y="158750"/>
                  </a:cubicBezTo>
                  <a:cubicBezTo>
                    <a:pt x="614680" y="138430"/>
                    <a:pt x="737870" y="167640"/>
                    <a:pt x="808990" y="156210"/>
                  </a:cubicBezTo>
                  <a:cubicBezTo>
                    <a:pt x="869950" y="144780"/>
                    <a:pt x="948690" y="88900"/>
                    <a:pt x="975360" y="99060"/>
                  </a:cubicBezTo>
                  <a:cubicBezTo>
                    <a:pt x="988060" y="104140"/>
                    <a:pt x="995680" y="123190"/>
                    <a:pt x="993140" y="133350"/>
                  </a:cubicBezTo>
                  <a:cubicBezTo>
                    <a:pt x="991870" y="144780"/>
                    <a:pt x="980440" y="154940"/>
                    <a:pt x="960120" y="162560"/>
                  </a:cubicBezTo>
                  <a:cubicBezTo>
                    <a:pt x="882650" y="190500"/>
                    <a:pt x="487680" y="162560"/>
                    <a:pt x="334010" y="148590"/>
                  </a:cubicBezTo>
                  <a:cubicBezTo>
                    <a:pt x="243840" y="139700"/>
                    <a:pt x="170180" y="128270"/>
                    <a:pt x="120650" y="114300"/>
                  </a:cubicBezTo>
                  <a:cubicBezTo>
                    <a:pt x="91440" y="105410"/>
                    <a:pt x="68580" y="100330"/>
                    <a:pt x="54610" y="87630"/>
                  </a:cubicBezTo>
                  <a:cubicBezTo>
                    <a:pt x="44450" y="77470"/>
                    <a:pt x="34290" y="59690"/>
                    <a:pt x="36830" y="48260"/>
                  </a:cubicBezTo>
                  <a:cubicBezTo>
                    <a:pt x="39370" y="36830"/>
                    <a:pt x="50800" y="21590"/>
                    <a:pt x="67310" y="17780"/>
                  </a:cubicBezTo>
                  <a:cubicBezTo>
                    <a:pt x="97790" y="10160"/>
                    <a:pt x="168910" y="57150"/>
                    <a:pt x="223520" y="72390"/>
                  </a:cubicBezTo>
                  <a:cubicBezTo>
                    <a:pt x="283210" y="87630"/>
                    <a:pt x="381000" y="86360"/>
                    <a:pt x="412750" y="107950"/>
                  </a:cubicBezTo>
                  <a:cubicBezTo>
                    <a:pt x="427990" y="119380"/>
                    <a:pt x="436880" y="138430"/>
                    <a:pt x="435610" y="149860"/>
                  </a:cubicBezTo>
                  <a:cubicBezTo>
                    <a:pt x="434340" y="160020"/>
                    <a:pt x="427990" y="167640"/>
                    <a:pt x="414020" y="175260"/>
                  </a:cubicBezTo>
                  <a:cubicBezTo>
                    <a:pt x="369570" y="201930"/>
                    <a:pt x="137160" y="223520"/>
                    <a:pt x="78740" y="246380"/>
                  </a:cubicBezTo>
                  <a:cubicBezTo>
                    <a:pt x="55880" y="255270"/>
                    <a:pt x="46990" y="273050"/>
                    <a:pt x="34290" y="273050"/>
                  </a:cubicBezTo>
                  <a:cubicBezTo>
                    <a:pt x="25400" y="273050"/>
                    <a:pt x="16510" y="265430"/>
                    <a:pt x="10160" y="259080"/>
                  </a:cubicBezTo>
                  <a:cubicBezTo>
                    <a:pt x="5080" y="251460"/>
                    <a:pt x="0" y="241300"/>
                    <a:pt x="1270" y="232410"/>
                  </a:cubicBezTo>
                  <a:cubicBezTo>
                    <a:pt x="3810" y="220980"/>
                    <a:pt x="11430" y="204470"/>
                    <a:pt x="29210" y="195580"/>
                  </a:cubicBezTo>
                  <a:cubicBezTo>
                    <a:pt x="68580" y="176530"/>
                    <a:pt x="186690" y="209550"/>
                    <a:pt x="285750" y="199390"/>
                  </a:cubicBezTo>
                  <a:cubicBezTo>
                    <a:pt x="424180" y="184150"/>
                    <a:pt x="675640" y="99060"/>
                    <a:pt x="777240" y="90170"/>
                  </a:cubicBezTo>
                  <a:cubicBezTo>
                    <a:pt x="822960" y="86360"/>
                    <a:pt x="859790" y="82550"/>
                    <a:pt x="876300" y="95250"/>
                  </a:cubicBezTo>
                  <a:cubicBezTo>
                    <a:pt x="886460" y="104140"/>
                    <a:pt x="890270" y="127000"/>
                    <a:pt x="886460" y="138430"/>
                  </a:cubicBezTo>
                  <a:cubicBezTo>
                    <a:pt x="882650" y="148590"/>
                    <a:pt x="872490" y="157480"/>
                    <a:pt x="858520" y="162560"/>
                  </a:cubicBezTo>
                  <a:cubicBezTo>
                    <a:pt x="829310" y="171450"/>
                    <a:pt x="759460" y="148590"/>
                    <a:pt x="703580" y="153670"/>
                  </a:cubicBezTo>
                  <a:cubicBezTo>
                    <a:pt x="635000" y="160020"/>
                    <a:pt x="511810" y="209550"/>
                    <a:pt x="474980" y="207010"/>
                  </a:cubicBezTo>
                  <a:cubicBezTo>
                    <a:pt x="463550" y="205740"/>
                    <a:pt x="458470" y="204470"/>
                    <a:pt x="452120" y="198120"/>
                  </a:cubicBezTo>
                  <a:cubicBezTo>
                    <a:pt x="445770" y="190500"/>
                    <a:pt x="439420" y="170180"/>
                    <a:pt x="443230" y="160020"/>
                  </a:cubicBezTo>
                  <a:cubicBezTo>
                    <a:pt x="447040" y="149860"/>
                    <a:pt x="457200" y="143510"/>
                    <a:pt x="474980" y="138430"/>
                  </a:cubicBezTo>
                  <a:cubicBezTo>
                    <a:pt x="533400" y="120650"/>
                    <a:pt x="819150" y="116840"/>
                    <a:pt x="871220" y="137160"/>
                  </a:cubicBezTo>
                  <a:cubicBezTo>
                    <a:pt x="886460" y="143510"/>
                    <a:pt x="892810" y="149860"/>
                    <a:pt x="896620" y="160020"/>
                  </a:cubicBezTo>
                  <a:cubicBezTo>
                    <a:pt x="899160" y="168910"/>
                    <a:pt x="897890" y="185420"/>
                    <a:pt x="891540" y="193040"/>
                  </a:cubicBezTo>
                  <a:cubicBezTo>
                    <a:pt x="886460" y="201930"/>
                    <a:pt x="876300" y="205740"/>
                    <a:pt x="862330" y="208280"/>
                  </a:cubicBezTo>
                  <a:cubicBezTo>
                    <a:pt x="834390" y="214630"/>
                    <a:pt x="784860" y="208280"/>
                    <a:pt x="731520" y="205740"/>
                  </a:cubicBezTo>
                  <a:cubicBezTo>
                    <a:pt x="646430" y="200660"/>
                    <a:pt x="510540" y="181610"/>
                    <a:pt x="400050" y="175260"/>
                  </a:cubicBezTo>
                  <a:cubicBezTo>
                    <a:pt x="288290" y="167640"/>
                    <a:pt x="114300" y="190500"/>
                    <a:pt x="67310" y="165100"/>
                  </a:cubicBezTo>
                  <a:cubicBezTo>
                    <a:pt x="50800" y="156210"/>
                    <a:pt x="40640" y="139700"/>
                    <a:pt x="41910" y="128270"/>
                  </a:cubicBezTo>
                  <a:cubicBezTo>
                    <a:pt x="43180" y="116840"/>
                    <a:pt x="58420" y="105410"/>
                    <a:pt x="74930" y="97790"/>
                  </a:cubicBezTo>
                  <a:cubicBezTo>
                    <a:pt x="109220" y="85090"/>
                    <a:pt x="176530" y="100330"/>
                    <a:pt x="250190" y="95250"/>
                  </a:cubicBezTo>
                  <a:cubicBezTo>
                    <a:pt x="379730" y="85090"/>
                    <a:pt x="718820" y="10160"/>
                    <a:pt x="787400" y="21590"/>
                  </a:cubicBezTo>
                  <a:cubicBezTo>
                    <a:pt x="805180" y="25400"/>
                    <a:pt x="814070" y="29210"/>
                    <a:pt x="819150" y="38100"/>
                  </a:cubicBezTo>
                  <a:cubicBezTo>
                    <a:pt x="825500" y="48260"/>
                    <a:pt x="825500" y="71120"/>
                    <a:pt x="819150" y="81280"/>
                  </a:cubicBezTo>
                  <a:cubicBezTo>
                    <a:pt x="814070" y="91440"/>
                    <a:pt x="805180" y="93980"/>
                    <a:pt x="787400" y="97790"/>
                  </a:cubicBezTo>
                  <a:cubicBezTo>
                    <a:pt x="720090" y="114300"/>
                    <a:pt x="382270" y="105410"/>
                    <a:pt x="271780" y="93980"/>
                  </a:cubicBezTo>
                  <a:cubicBezTo>
                    <a:pt x="218440" y="88900"/>
                    <a:pt x="172720" y="87630"/>
                    <a:pt x="156210" y="69850"/>
                  </a:cubicBezTo>
                  <a:cubicBezTo>
                    <a:pt x="146050" y="59690"/>
                    <a:pt x="144780" y="36830"/>
                    <a:pt x="149860" y="26670"/>
                  </a:cubicBezTo>
                  <a:cubicBezTo>
                    <a:pt x="156210" y="15240"/>
                    <a:pt x="189230" y="5080"/>
                    <a:pt x="189230" y="5080"/>
                  </a:cubicBezTo>
                </a:path>
              </a:pathLst>
            </a:custGeom>
            <a:solidFill>
              <a:srgbClr val="E7191F"/>
            </a:solidFill>
            <a:ln cap="sq">
              <a:noFill/>
              <a:prstDash val="solid"/>
              <a:miter/>
            </a:ln>
          </p:spPr>
        </p:sp>
      </p:grpSp>
      <p:grpSp>
        <p:nvGrpSpPr>
          <p:cNvPr name="Group 18" id="18"/>
          <p:cNvGrpSpPr/>
          <p:nvPr/>
        </p:nvGrpSpPr>
        <p:grpSpPr>
          <a:xfrm rot="0">
            <a:off x="1189673" y="854393"/>
            <a:ext cx="1302068" cy="301942"/>
            <a:chOff x="0" y="0"/>
            <a:chExt cx="1736090" cy="402590"/>
          </a:xfrm>
        </p:grpSpPr>
        <p:sp>
          <p:nvSpPr>
            <p:cNvPr name="Freeform 19" id="19"/>
            <p:cNvSpPr/>
            <p:nvPr/>
          </p:nvSpPr>
          <p:spPr>
            <a:xfrm flipH="false" flipV="false" rot="0">
              <a:off x="50800" y="40640"/>
              <a:ext cx="1635760" cy="320040"/>
            </a:xfrm>
            <a:custGeom>
              <a:avLst/>
              <a:gdLst/>
              <a:ahLst/>
              <a:cxnLst/>
              <a:rect r="r" b="b" t="t" l="l"/>
              <a:pathLst>
                <a:path h="320040" w="1635760">
                  <a:moveTo>
                    <a:pt x="73660" y="62230"/>
                  </a:moveTo>
                  <a:cubicBezTo>
                    <a:pt x="1440180" y="60960"/>
                    <a:pt x="1535430" y="22860"/>
                    <a:pt x="1583690" y="24130"/>
                  </a:cubicBezTo>
                  <a:cubicBezTo>
                    <a:pt x="1601470" y="24130"/>
                    <a:pt x="1611630" y="26670"/>
                    <a:pt x="1620520" y="33020"/>
                  </a:cubicBezTo>
                  <a:cubicBezTo>
                    <a:pt x="1628140" y="39370"/>
                    <a:pt x="1633220" y="49530"/>
                    <a:pt x="1634490" y="59690"/>
                  </a:cubicBezTo>
                  <a:cubicBezTo>
                    <a:pt x="1634490" y="69850"/>
                    <a:pt x="1630680" y="88900"/>
                    <a:pt x="1620520" y="95250"/>
                  </a:cubicBezTo>
                  <a:cubicBezTo>
                    <a:pt x="1607820" y="102870"/>
                    <a:pt x="1591310" y="87630"/>
                    <a:pt x="1558290" y="86360"/>
                  </a:cubicBezTo>
                  <a:cubicBezTo>
                    <a:pt x="1421130" y="77470"/>
                    <a:pt x="753110" y="81280"/>
                    <a:pt x="506730" y="102870"/>
                  </a:cubicBezTo>
                  <a:cubicBezTo>
                    <a:pt x="370840" y="114300"/>
                    <a:pt x="269240" y="135890"/>
                    <a:pt x="194310" y="151130"/>
                  </a:cubicBezTo>
                  <a:cubicBezTo>
                    <a:pt x="151130" y="160020"/>
                    <a:pt x="93980" y="167640"/>
                    <a:pt x="93980" y="175260"/>
                  </a:cubicBezTo>
                  <a:cubicBezTo>
                    <a:pt x="93980" y="180340"/>
                    <a:pt x="130810" y="187960"/>
                    <a:pt x="154940" y="191770"/>
                  </a:cubicBezTo>
                  <a:cubicBezTo>
                    <a:pt x="189230" y="195580"/>
                    <a:pt x="227330" y="196850"/>
                    <a:pt x="278130" y="191770"/>
                  </a:cubicBezTo>
                  <a:cubicBezTo>
                    <a:pt x="363220" y="182880"/>
                    <a:pt x="521970" y="133350"/>
                    <a:pt x="617220" y="123190"/>
                  </a:cubicBezTo>
                  <a:cubicBezTo>
                    <a:pt x="687070" y="115570"/>
                    <a:pt x="765810" y="105410"/>
                    <a:pt x="798830" y="120650"/>
                  </a:cubicBezTo>
                  <a:cubicBezTo>
                    <a:pt x="814070" y="127000"/>
                    <a:pt x="825500" y="140970"/>
                    <a:pt x="826770" y="152400"/>
                  </a:cubicBezTo>
                  <a:cubicBezTo>
                    <a:pt x="828040" y="165100"/>
                    <a:pt x="820420" y="180340"/>
                    <a:pt x="806450" y="191770"/>
                  </a:cubicBezTo>
                  <a:cubicBezTo>
                    <a:pt x="778510" y="214630"/>
                    <a:pt x="675640" y="231140"/>
                    <a:pt x="626110" y="240030"/>
                  </a:cubicBezTo>
                  <a:cubicBezTo>
                    <a:pt x="593090" y="246380"/>
                    <a:pt x="575310" y="245110"/>
                    <a:pt x="539750" y="247650"/>
                  </a:cubicBezTo>
                  <a:cubicBezTo>
                    <a:pt x="478790" y="251460"/>
                    <a:pt x="365760" y="265430"/>
                    <a:pt x="295910" y="255270"/>
                  </a:cubicBezTo>
                  <a:cubicBezTo>
                    <a:pt x="241300" y="247650"/>
                    <a:pt x="173990" y="228600"/>
                    <a:pt x="151130" y="207010"/>
                  </a:cubicBezTo>
                  <a:cubicBezTo>
                    <a:pt x="139700" y="195580"/>
                    <a:pt x="134620" y="179070"/>
                    <a:pt x="137160" y="167640"/>
                  </a:cubicBezTo>
                  <a:cubicBezTo>
                    <a:pt x="138430" y="157480"/>
                    <a:pt x="146050" y="148590"/>
                    <a:pt x="160020" y="140970"/>
                  </a:cubicBezTo>
                  <a:cubicBezTo>
                    <a:pt x="198120" y="121920"/>
                    <a:pt x="410210" y="107950"/>
                    <a:pt x="412750" y="118110"/>
                  </a:cubicBezTo>
                  <a:cubicBezTo>
                    <a:pt x="414020" y="123190"/>
                    <a:pt x="388620" y="140970"/>
                    <a:pt x="370840" y="140970"/>
                  </a:cubicBezTo>
                  <a:cubicBezTo>
                    <a:pt x="342900" y="143510"/>
                    <a:pt x="260350" y="92710"/>
                    <a:pt x="259080" y="95250"/>
                  </a:cubicBezTo>
                  <a:cubicBezTo>
                    <a:pt x="257810" y="96520"/>
                    <a:pt x="275590" y="111760"/>
                    <a:pt x="290830" y="116840"/>
                  </a:cubicBezTo>
                  <a:cubicBezTo>
                    <a:pt x="320040" y="129540"/>
                    <a:pt x="367030" y="137160"/>
                    <a:pt x="431800" y="140970"/>
                  </a:cubicBezTo>
                  <a:cubicBezTo>
                    <a:pt x="571500" y="148590"/>
                    <a:pt x="904240" y="111760"/>
                    <a:pt x="1104900" y="109220"/>
                  </a:cubicBezTo>
                  <a:cubicBezTo>
                    <a:pt x="1266190" y="106680"/>
                    <a:pt x="1483360" y="97790"/>
                    <a:pt x="1541780" y="118110"/>
                  </a:cubicBezTo>
                  <a:cubicBezTo>
                    <a:pt x="1559560" y="124460"/>
                    <a:pt x="1567180" y="132080"/>
                    <a:pt x="1572260" y="142240"/>
                  </a:cubicBezTo>
                  <a:cubicBezTo>
                    <a:pt x="1576070" y="151130"/>
                    <a:pt x="1577340" y="162560"/>
                    <a:pt x="1573530" y="171450"/>
                  </a:cubicBezTo>
                  <a:cubicBezTo>
                    <a:pt x="1569720" y="181610"/>
                    <a:pt x="1563370" y="190500"/>
                    <a:pt x="1546860" y="198120"/>
                  </a:cubicBezTo>
                  <a:cubicBezTo>
                    <a:pt x="1480820" y="224790"/>
                    <a:pt x="1164590" y="173990"/>
                    <a:pt x="998220" y="195580"/>
                  </a:cubicBezTo>
                  <a:cubicBezTo>
                    <a:pt x="854710" y="213360"/>
                    <a:pt x="720090" y="283210"/>
                    <a:pt x="603250" y="300990"/>
                  </a:cubicBezTo>
                  <a:cubicBezTo>
                    <a:pt x="513080" y="314960"/>
                    <a:pt x="401320" y="320040"/>
                    <a:pt x="358140" y="311150"/>
                  </a:cubicBezTo>
                  <a:cubicBezTo>
                    <a:pt x="340360" y="307340"/>
                    <a:pt x="330200" y="302260"/>
                    <a:pt x="323850" y="293370"/>
                  </a:cubicBezTo>
                  <a:cubicBezTo>
                    <a:pt x="317500" y="281940"/>
                    <a:pt x="318770" y="254000"/>
                    <a:pt x="326390" y="243840"/>
                  </a:cubicBezTo>
                  <a:cubicBezTo>
                    <a:pt x="334010" y="233680"/>
                    <a:pt x="350520" y="227330"/>
                    <a:pt x="361950" y="229870"/>
                  </a:cubicBezTo>
                  <a:cubicBezTo>
                    <a:pt x="374650" y="232410"/>
                    <a:pt x="396240" y="250190"/>
                    <a:pt x="397510" y="262890"/>
                  </a:cubicBezTo>
                  <a:cubicBezTo>
                    <a:pt x="400050" y="275590"/>
                    <a:pt x="386080" y="300990"/>
                    <a:pt x="374650" y="307340"/>
                  </a:cubicBezTo>
                  <a:cubicBezTo>
                    <a:pt x="364490" y="312420"/>
                    <a:pt x="346710" y="311150"/>
                    <a:pt x="336550" y="304800"/>
                  </a:cubicBezTo>
                  <a:cubicBezTo>
                    <a:pt x="327660" y="298450"/>
                    <a:pt x="316230" y="283210"/>
                    <a:pt x="317500" y="271780"/>
                  </a:cubicBezTo>
                  <a:cubicBezTo>
                    <a:pt x="317500" y="259080"/>
                    <a:pt x="326390" y="241300"/>
                    <a:pt x="344170" y="231140"/>
                  </a:cubicBezTo>
                  <a:cubicBezTo>
                    <a:pt x="384810" y="209550"/>
                    <a:pt x="502920" y="233680"/>
                    <a:pt x="594360" y="220980"/>
                  </a:cubicBezTo>
                  <a:cubicBezTo>
                    <a:pt x="713740" y="203200"/>
                    <a:pt x="852170" y="138430"/>
                    <a:pt x="996950" y="119380"/>
                  </a:cubicBezTo>
                  <a:cubicBezTo>
                    <a:pt x="1162050" y="99060"/>
                    <a:pt x="1456690" y="96520"/>
                    <a:pt x="1531620" y="118110"/>
                  </a:cubicBezTo>
                  <a:cubicBezTo>
                    <a:pt x="1554480" y="124460"/>
                    <a:pt x="1567180" y="130810"/>
                    <a:pt x="1572260" y="142240"/>
                  </a:cubicBezTo>
                  <a:cubicBezTo>
                    <a:pt x="1577340" y="153670"/>
                    <a:pt x="1572260" y="177800"/>
                    <a:pt x="1563370" y="187960"/>
                  </a:cubicBezTo>
                  <a:cubicBezTo>
                    <a:pt x="1551940" y="200660"/>
                    <a:pt x="1532890" y="201930"/>
                    <a:pt x="1502410" y="205740"/>
                  </a:cubicBezTo>
                  <a:cubicBezTo>
                    <a:pt x="1416050" y="215900"/>
                    <a:pt x="1154430" y="171450"/>
                    <a:pt x="988060" y="175260"/>
                  </a:cubicBezTo>
                  <a:cubicBezTo>
                    <a:pt x="829310" y="177800"/>
                    <a:pt x="635000" y="214630"/>
                    <a:pt x="525780" y="219710"/>
                  </a:cubicBezTo>
                  <a:cubicBezTo>
                    <a:pt x="464820" y="222250"/>
                    <a:pt x="429260" y="222250"/>
                    <a:pt x="383540" y="217170"/>
                  </a:cubicBezTo>
                  <a:cubicBezTo>
                    <a:pt x="340360" y="212090"/>
                    <a:pt x="292100" y="205740"/>
                    <a:pt x="257810" y="191770"/>
                  </a:cubicBezTo>
                  <a:cubicBezTo>
                    <a:pt x="229870" y="179070"/>
                    <a:pt x="200660" y="166370"/>
                    <a:pt x="187960" y="143510"/>
                  </a:cubicBezTo>
                  <a:cubicBezTo>
                    <a:pt x="173990" y="119380"/>
                    <a:pt x="172720" y="72390"/>
                    <a:pt x="182880" y="49530"/>
                  </a:cubicBezTo>
                  <a:cubicBezTo>
                    <a:pt x="190500" y="33020"/>
                    <a:pt x="208280" y="20320"/>
                    <a:pt x="224790" y="15240"/>
                  </a:cubicBezTo>
                  <a:cubicBezTo>
                    <a:pt x="240030" y="10160"/>
                    <a:pt x="255270" y="13970"/>
                    <a:pt x="275590" y="19050"/>
                  </a:cubicBezTo>
                  <a:cubicBezTo>
                    <a:pt x="312420" y="26670"/>
                    <a:pt x="383540" y="57150"/>
                    <a:pt x="416560" y="76200"/>
                  </a:cubicBezTo>
                  <a:cubicBezTo>
                    <a:pt x="435610" y="88900"/>
                    <a:pt x="450850" y="99060"/>
                    <a:pt x="458470" y="113030"/>
                  </a:cubicBezTo>
                  <a:cubicBezTo>
                    <a:pt x="466090" y="125730"/>
                    <a:pt x="471170" y="142240"/>
                    <a:pt x="466090" y="154940"/>
                  </a:cubicBezTo>
                  <a:cubicBezTo>
                    <a:pt x="461010" y="171450"/>
                    <a:pt x="440690" y="186690"/>
                    <a:pt x="414020" y="196850"/>
                  </a:cubicBezTo>
                  <a:cubicBezTo>
                    <a:pt x="361950" y="215900"/>
                    <a:pt x="198120" y="229870"/>
                    <a:pt x="160020" y="210820"/>
                  </a:cubicBezTo>
                  <a:cubicBezTo>
                    <a:pt x="143510" y="203200"/>
                    <a:pt x="134620" y="187960"/>
                    <a:pt x="135890" y="176530"/>
                  </a:cubicBezTo>
                  <a:cubicBezTo>
                    <a:pt x="135890" y="163830"/>
                    <a:pt x="152400" y="143510"/>
                    <a:pt x="168910" y="139700"/>
                  </a:cubicBezTo>
                  <a:cubicBezTo>
                    <a:pt x="195580" y="132080"/>
                    <a:pt x="243840" y="179070"/>
                    <a:pt x="297180" y="187960"/>
                  </a:cubicBezTo>
                  <a:cubicBezTo>
                    <a:pt x="377190" y="200660"/>
                    <a:pt x="519430" y="189230"/>
                    <a:pt x="608330" y="173990"/>
                  </a:cubicBezTo>
                  <a:cubicBezTo>
                    <a:pt x="676910" y="161290"/>
                    <a:pt x="756920" y="118110"/>
                    <a:pt x="788670" y="119380"/>
                  </a:cubicBezTo>
                  <a:cubicBezTo>
                    <a:pt x="801370" y="119380"/>
                    <a:pt x="808990" y="123190"/>
                    <a:pt x="814070" y="128270"/>
                  </a:cubicBezTo>
                  <a:cubicBezTo>
                    <a:pt x="821690" y="135890"/>
                    <a:pt x="829310" y="151130"/>
                    <a:pt x="826770" y="162560"/>
                  </a:cubicBezTo>
                  <a:cubicBezTo>
                    <a:pt x="825500" y="173990"/>
                    <a:pt x="814070" y="186690"/>
                    <a:pt x="798830" y="194310"/>
                  </a:cubicBezTo>
                  <a:cubicBezTo>
                    <a:pt x="767080" y="208280"/>
                    <a:pt x="689610" y="187960"/>
                    <a:pt x="632460" y="195580"/>
                  </a:cubicBezTo>
                  <a:cubicBezTo>
                    <a:pt x="567690" y="204470"/>
                    <a:pt x="500380" y="236220"/>
                    <a:pt x="430530" y="247650"/>
                  </a:cubicBezTo>
                  <a:cubicBezTo>
                    <a:pt x="358140" y="260350"/>
                    <a:pt x="269240" y="266700"/>
                    <a:pt x="205740" y="267970"/>
                  </a:cubicBezTo>
                  <a:cubicBezTo>
                    <a:pt x="158750" y="269240"/>
                    <a:pt x="115570" y="270510"/>
                    <a:pt x="82550" y="262890"/>
                  </a:cubicBezTo>
                  <a:cubicBezTo>
                    <a:pt x="58420" y="257810"/>
                    <a:pt x="35560" y="252730"/>
                    <a:pt x="22860" y="238760"/>
                  </a:cubicBezTo>
                  <a:cubicBezTo>
                    <a:pt x="8890" y="224790"/>
                    <a:pt x="0" y="199390"/>
                    <a:pt x="0" y="181610"/>
                  </a:cubicBezTo>
                  <a:cubicBezTo>
                    <a:pt x="0" y="165100"/>
                    <a:pt x="8890" y="146050"/>
                    <a:pt x="20320" y="134620"/>
                  </a:cubicBezTo>
                  <a:cubicBezTo>
                    <a:pt x="34290" y="120650"/>
                    <a:pt x="50800" y="118110"/>
                    <a:pt x="80010" y="109220"/>
                  </a:cubicBezTo>
                  <a:cubicBezTo>
                    <a:pt x="149860" y="86360"/>
                    <a:pt x="304800" y="43180"/>
                    <a:pt x="452120" y="25400"/>
                  </a:cubicBezTo>
                  <a:cubicBezTo>
                    <a:pt x="666750" y="0"/>
                    <a:pt x="1037590" y="11430"/>
                    <a:pt x="1245870" y="10160"/>
                  </a:cubicBezTo>
                  <a:cubicBezTo>
                    <a:pt x="1380490" y="8890"/>
                    <a:pt x="1524000" y="1270"/>
                    <a:pt x="1579880" y="12700"/>
                  </a:cubicBezTo>
                  <a:cubicBezTo>
                    <a:pt x="1598930" y="16510"/>
                    <a:pt x="1617980" y="26670"/>
                    <a:pt x="1616710" y="29210"/>
                  </a:cubicBezTo>
                  <a:cubicBezTo>
                    <a:pt x="1616710" y="33020"/>
                    <a:pt x="1565910" y="33020"/>
                    <a:pt x="1565910" y="33020"/>
                  </a:cubicBezTo>
                  <a:cubicBezTo>
                    <a:pt x="1565910" y="33020"/>
                    <a:pt x="1600200" y="21590"/>
                    <a:pt x="1612900" y="27940"/>
                  </a:cubicBezTo>
                  <a:cubicBezTo>
                    <a:pt x="1623060" y="31750"/>
                    <a:pt x="1633220" y="48260"/>
                    <a:pt x="1634490" y="59690"/>
                  </a:cubicBezTo>
                  <a:cubicBezTo>
                    <a:pt x="1635760" y="69850"/>
                    <a:pt x="1628140" y="85090"/>
                    <a:pt x="1620520" y="95250"/>
                  </a:cubicBezTo>
                  <a:cubicBezTo>
                    <a:pt x="1611630" y="105410"/>
                    <a:pt x="1600200" y="110490"/>
                    <a:pt x="1579880" y="115570"/>
                  </a:cubicBezTo>
                  <a:cubicBezTo>
                    <a:pt x="1531620" y="130810"/>
                    <a:pt x="1438910" y="140970"/>
                    <a:pt x="1319530" y="147320"/>
                  </a:cubicBezTo>
                  <a:cubicBezTo>
                    <a:pt x="1057910" y="161290"/>
                    <a:pt x="187960" y="168910"/>
                    <a:pt x="73660" y="140970"/>
                  </a:cubicBezTo>
                  <a:cubicBezTo>
                    <a:pt x="54610" y="135890"/>
                    <a:pt x="48260" y="132080"/>
                    <a:pt x="41910" y="123190"/>
                  </a:cubicBezTo>
                  <a:cubicBezTo>
                    <a:pt x="35560" y="116840"/>
                    <a:pt x="34290" y="105410"/>
                    <a:pt x="34290" y="96520"/>
                  </a:cubicBezTo>
                  <a:cubicBezTo>
                    <a:pt x="35560" y="87630"/>
                    <a:pt x="41910" y="77470"/>
                    <a:pt x="48260" y="72390"/>
                  </a:cubicBezTo>
                  <a:cubicBezTo>
                    <a:pt x="54610" y="66040"/>
                    <a:pt x="73660" y="62230"/>
                    <a:pt x="73660" y="62230"/>
                  </a:cubicBezTo>
                </a:path>
              </a:pathLst>
            </a:custGeom>
            <a:solidFill>
              <a:srgbClr val="E7191F"/>
            </a:solidFill>
            <a:ln cap="sq">
              <a:noFill/>
              <a:prstDash val="solid"/>
              <a:miter/>
            </a:ln>
          </p:spPr>
        </p:sp>
      </p:grpSp>
      <p:grpSp>
        <p:nvGrpSpPr>
          <p:cNvPr name="Group 20" id="20"/>
          <p:cNvGrpSpPr/>
          <p:nvPr/>
        </p:nvGrpSpPr>
        <p:grpSpPr>
          <a:xfrm rot="0">
            <a:off x="1761173" y="916305"/>
            <a:ext cx="733425" cy="216217"/>
            <a:chOff x="0" y="0"/>
            <a:chExt cx="977900" cy="288290"/>
          </a:xfrm>
        </p:grpSpPr>
        <p:sp>
          <p:nvSpPr>
            <p:cNvPr name="Freeform 21" id="21"/>
            <p:cNvSpPr/>
            <p:nvPr/>
          </p:nvSpPr>
          <p:spPr>
            <a:xfrm flipH="false" flipV="false" rot="0">
              <a:off x="49530" y="48260"/>
              <a:ext cx="878840" cy="193040"/>
            </a:xfrm>
            <a:custGeom>
              <a:avLst/>
              <a:gdLst/>
              <a:ahLst/>
              <a:cxnLst/>
              <a:rect r="r" b="b" t="t" l="l"/>
              <a:pathLst>
                <a:path h="193040" w="878840">
                  <a:moveTo>
                    <a:pt x="839470" y="130810"/>
                  </a:moveTo>
                  <a:cubicBezTo>
                    <a:pt x="543560" y="135890"/>
                    <a:pt x="478790" y="144780"/>
                    <a:pt x="426720" y="156210"/>
                  </a:cubicBezTo>
                  <a:cubicBezTo>
                    <a:pt x="384810" y="165100"/>
                    <a:pt x="354330" y="181610"/>
                    <a:pt x="314960" y="187960"/>
                  </a:cubicBezTo>
                  <a:cubicBezTo>
                    <a:pt x="274320" y="193040"/>
                    <a:pt x="231140" y="193040"/>
                    <a:pt x="186690" y="189230"/>
                  </a:cubicBezTo>
                  <a:cubicBezTo>
                    <a:pt x="137160" y="184150"/>
                    <a:pt x="60960" y="176530"/>
                    <a:pt x="30480" y="157480"/>
                  </a:cubicBezTo>
                  <a:cubicBezTo>
                    <a:pt x="13970" y="147320"/>
                    <a:pt x="2540" y="132080"/>
                    <a:pt x="1270" y="118110"/>
                  </a:cubicBezTo>
                  <a:cubicBezTo>
                    <a:pt x="1270" y="105410"/>
                    <a:pt x="11430" y="86360"/>
                    <a:pt x="27940" y="77470"/>
                  </a:cubicBezTo>
                  <a:cubicBezTo>
                    <a:pt x="60960" y="58420"/>
                    <a:pt x="147320" y="77470"/>
                    <a:pt x="217170" y="67310"/>
                  </a:cubicBezTo>
                  <a:cubicBezTo>
                    <a:pt x="302260" y="55880"/>
                    <a:pt x="454660" y="2540"/>
                    <a:pt x="500380" y="2540"/>
                  </a:cubicBezTo>
                  <a:cubicBezTo>
                    <a:pt x="514350" y="2540"/>
                    <a:pt x="520700" y="3810"/>
                    <a:pt x="528320" y="8890"/>
                  </a:cubicBezTo>
                  <a:cubicBezTo>
                    <a:pt x="535940" y="13970"/>
                    <a:pt x="543560" y="24130"/>
                    <a:pt x="546100" y="34290"/>
                  </a:cubicBezTo>
                  <a:cubicBezTo>
                    <a:pt x="548640" y="43180"/>
                    <a:pt x="546100" y="54610"/>
                    <a:pt x="542290" y="63500"/>
                  </a:cubicBezTo>
                  <a:cubicBezTo>
                    <a:pt x="538480" y="71120"/>
                    <a:pt x="533400" y="77470"/>
                    <a:pt x="520700" y="82550"/>
                  </a:cubicBezTo>
                  <a:cubicBezTo>
                    <a:pt x="474980" y="100330"/>
                    <a:pt x="238760" y="83820"/>
                    <a:pt x="176530" y="92710"/>
                  </a:cubicBezTo>
                  <a:cubicBezTo>
                    <a:pt x="152400" y="96520"/>
                    <a:pt x="143510" y="96520"/>
                    <a:pt x="128270" y="105410"/>
                  </a:cubicBezTo>
                  <a:cubicBezTo>
                    <a:pt x="106680" y="118110"/>
                    <a:pt x="85090" y="158750"/>
                    <a:pt x="68580" y="167640"/>
                  </a:cubicBezTo>
                  <a:cubicBezTo>
                    <a:pt x="59690" y="172720"/>
                    <a:pt x="52070" y="176530"/>
                    <a:pt x="44450" y="173990"/>
                  </a:cubicBezTo>
                  <a:cubicBezTo>
                    <a:pt x="33020" y="170180"/>
                    <a:pt x="12700" y="152400"/>
                    <a:pt x="8890" y="142240"/>
                  </a:cubicBezTo>
                  <a:cubicBezTo>
                    <a:pt x="6350" y="133350"/>
                    <a:pt x="8890" y="124460"/>
                    <a:pt x="12700" y="116840"/>
                  </a:cubicBezTo>
                  <a:cubicBezTo>
                    <a:pt x="19050" y="109220"/>
                    <a:pt x="33020" y="97790"/>
                    <a:pt x="43180" y="96520"/>
                  </a:cubicBezTo>
                  <a:cubicBezTo>
                    <a:pt x="53340" y="95250"/>
                    <a:pt x="69850" y="101600"/>
                    <a:pt x="77470" y="109220"/>
                  </a:cubicBezTo>
                  <a:cubicBezTo>
                    <a:pt x="83820" y="118110"/>
                    <a:pt x="87630" y="134620"/>
                    <a:pt x="85090" y="144780"/>
                  </a:cubicBezTo>
                  <a:cubicBezTo>
                    <a:pt x="82550" y="154940"/>
                    <a:pt x="69850" y="167640"/>
                    <a:pt x="60960" y="171450"/>
                  </a:cubicBezTo>
                  <a:cubicBezTo>
                    <a:pt x="53340" y="175260"/>
                    <a:pt x="43180" y="175260"/>
                    <a:pt x="35560" y="171450"/>
                  </a:cubicBezTo>
                  <a:cubicBezTo>
                    <a:pt x="26670" y="167640"/>
                    <a:pt x="13970" y="154940"/>
                    <a:pt x="10160" y="146050"/>
                  </a:cubicBezTo>
                  <a:cubicBezTo>
                    <a:pt x="7620" y="138430"/>
                    <a:pt x="7620" y="130810"/>
                    <a:pt x="11430" y="120650"/>
                  </a:cubicBezTo>
                  <a:cubicBezTo>
                    <a:pt x="17780" y="104140"/>
                    <a:pt x="40640" y="76200"/>
                    <a:pt x="59690" y="60960"/>
                  </a:cubicBezTo>
                  <a:cubicBezTo>
                    <a:pt x="76200" y="45720"/>
                    <a:pt x="87630" y="35560"/>
                    <a:pt x="115570" y="26670"/>
                  </a:cubicBezTo>
                  <a:cubicBezTo>
                    <a:pt x="179070" y="6350"/>
                    <a:pt x="370840" y="0"/>
                    <a:pt x="445770" y="2540"/>
                  </a:cubicBezTo>
                  <a:cubicBezTo>
                    <a:pt x="485140" y="3810"/>
                    <a:pt x="521970" y="2540"/>
                    <a:pt x="535940" y="16510"/>
                  </a:cubicBezTo>
                  <a:cubicBezTo>
                    <a:pt x="546100" y="25400"/>
                    <a:pt x="548640" y="41910"/>
                    <a:pt x="546100" y="53340"/>
                  </a:cubicBezTo>
                  <a:cubicBezTo>
                    <a:pt x="543560" y="64770"/>
                    <a:pt x="535940" y="73660"/>
                    <a:pt x="520700" y="82550"/>
                  </a:cubicBezTo>
                  <a:cubicBezTo>
                    <a:pt x="477520" y="109220"/>
                    <a:pt x="313690" y="138430"/>
                    <a:pt x="224790" y="149860"/>
                  </a:cubicBezTo>
                  <a:cubicBezTo>
                    <a:pt x="153670" y="160020"/>
                    <a:pt x="64770" y="173990"/>
                    <a:pt x="30480" y="157480"/>
                  </a:cubicBezTo>
                  <a:cubicBezTo>
                    <a:pt x="13970" y="149860"/>
                    <a:pt x="3810" y="130810"/>
                    <a:pt x="1270" y="118110"/>
                  </a:cubicBezTo>
                  <a:cubicBezTo>
                    <a:pt x="0" y="107950"/>
                    <a:pt x="5080" y="96520"/>
                    <a:pt x="11430" y="88900"/>
                  </a:cubicBezTo>
                  <a:cubicBezTo>
                    <a:pt x="17780" y="82550"/>
                    <a:pt x="24130" y="76200"/>
                    <a:pt x="38100" y="73660"/>
                  </a:cubicBezTo>
                  <a:cubicBezTo>
                    <a:pt x="72390" y="68580"/>
                    <a:pt x="177800" y="101600"/>
                    <a:pt x="231140" y="105410"/>
                  </a:cubicBezTo>
                  <a:cubicBezTo>
                    <a:pt x="267970" y="107950"/>
                    <a:pt x="284480" y="107950"/>
                    <a:pt x="323850" y="104140"/>
                  </a:cubicBezTo>
                  <a:cubicBezTo>
                    <a:pt x="393700" y="96520"/>
                    <a:pt x="516890" y="58420"/>
                    <a:pt x="608330" y="50800"/>
                  </a:cubicBezTo>
                  <a:cubicBezTo>
                    <a:pt x="690880" y="43180"/>
                    <a:pt x="811530" y="41910"/>
                    <a:pt x="848360" y="53340"/>
                  </a:cubicBezTo>
                  <a:cubicBezTo>
                    <a:pt x="861060" y="57150"/>
                    <a:pt x="866140" y="62230"/>
                    <a:pt x="871220" y="69850"/>
                  </a:cubicBezTo>
                  <a:cubicBezTo>
                    <a:pt x="876300" y="76200"/>
                    <a:pt x="878840" y="87630"/>
                    <a:pt x="877570" y="96520"/>
                  </a:cubicBezTo>
                  <a:cubicBezTo>
                    <a:pt x="876300" y="104140"/>
                    <a:pt x="871220" y="114300"/>
                    <a:pt x="864870" y="120650"/>
                  </a:cubicBezTo>
                  <a:cubicBezTo>
                    <a:pt x="858520" y="125730"/>
                    <a:pt x="839470" y="130810"/>
                    <a:pt x="839470" y="130810"/>
                  </a:cubicBezTo>
                </a:path>
              </a:pathLst>
            </a:custGeom>
            <a:solidFill>
              <a:srgbClr val="E7191F"/>
            </a:solidFill>
            <a:ln cap="sq">
              <a:noFill/>
              <a:prstDash val="solid"/>
              <a:miter/>
            </a:ln>
          </p:spPr>
        </p:sp>
      </p:grpSp>
      <p:sp>
        <p:nvSpPr>
          <p:cNvPr name="Freeform 22" id="22"/>
          <p:cNvSpPr/>
          <p:nvPr/>
        </p:nvSpPr>
        <p:spPr>
          <a:xfrm flipH="false" flipV="false" rot="0">
            <a:off x="2264580" y="7986945"/>
            <a:ext cx="2777277" cy="1494680"/>
          </a:xfrm>
          <a:custGeom>
            <a:avLst/>
            <a:gdLst/>
            <a:ahLst/>
            <a:cxnLst/>
            <a:rect r="r" b="b" t="t" l="l"/>
            <a:pathLst>
              <a:path h="1494680" w="2777277">
                <a:moveTo>
                  <a:pt x="0" y="0"/>
                </a:moveTo>
                <a:lnTo>
                  <a:pt x="2777277" y="0"/>
                </a:lnTo>
                <a:lnTo>
                  <a:pt x="2777277" y="1494680"/>
                </a:lnTo>
                <a:lnTo>
                  <a:pt x="0" y="149468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23" id="23"/>
          <p:cNvSpPr txBox="true"/>
          <p:nvPr/>
        </p:nvSpPr>
        <p:spPr>
          <a:xfrm rot="0">
            <a:off x="82051" y="3185530"/>
            <a:ext cx="7379133" cy="293102"/>
          </a:xfrm>
          <a:prstGeom prst="rect">
            <a:avLst/>
          </a:prstGeom>
        </p:spPr>
        <p:txBody>
          <a:bodyPr anchor="t" rtlCol="false" tIns="0" lIns="0" bIns="0" rIns="0">
            <a:spAutoFit/>
          </a:bodyPr>
          <a:lstStyle/>
          <a:p>
            <a:pPr algn="ctr">
              <a:lnSpc>
                <a:spcPts val="2168"/>
              </a:lnSpc>
            </a:pPr>
            <a:r>
              <a:rPr lang="en-US" sz="2105" spc="155">
                <a:solidFill>
                  <a:srgbClr val="FFFFFF"/>
                </a:solidFill>
                <a:latin typeface="Raleway Bold"/>
              </a:rPr>
              <a:t>ACTIVIDAD 1. CÓDIGO DE SEÑALES</a:t>
            </a:r>
          </a:p>
        </p:txBody>
      </p:sp>
      <p:sp>
        <p:nvSpPr>
          <p:cNvPr name="TextBox 24" id="24"/>
          <p:cNvSpPr txBox="true"/>
          <p:nvPr/>
        </p:nvSpPr>
        <p:spPr>
          <a:xfrm rot="0">
            <a:off x="433569" y="3709198"/>
            <a:ext cx="6807960" cy="1353486"/>
          </a:xfrm>
          <a:prstGeom prst="rect">
            <a:avLst/>
          </a:prstGeom>
        </p:spPr>
        <p:txBody>
          <a:bodyPr anchor="t" rtlCol="false" tIns="0" lIns="0" bIns="0" rIns="0">
            <a:spAutoFit/>
          </a:bodyPr>
          <a:lstStyle/>
          <a:p>
            <a:pPr>
              <a:lnSpc>
                <a:spcPts val="2416"/>
              </a:lnSpc>
            </a:pPr>
            <a:r>
              <a:rPr lang="en-US" sz="1726" spc="43">
                <a:solidFill>
                  <a:srgbClr val="FFFFFF"/>
                </a:solidFill>
                <a:latin typeface="Raleway Bold"/>
              </a:rPr>
              <a:t>Objetivo:</a:t>
            </a:r>
          </a:p>
          <a:p>
            <a:pPr marL="0" indent="0" lvl="1">
              <a:lnSpc>
                <a:spcPts val="1679"/>
              </a:lnSpc>
            </a:pPr>
            <a:r>
              <a:rPr lang="en-US" sz="1200" spc="30">
                <a:solidFill>
                  <a:srgbClr val="394E63"/>
                </a:solidFill>
                <a:latin typeface="Raleway Bold"/>
              </a:rPr>
              <a:t>Visibilizar la importancia de diseñar instrucciones claras y precisas en los procesos de comunicación, utilizando para ello el alfabeto binario, que es esencial en el Pensamiento Computacional porque proporciona una base lógica y eficiente para la representación, manipulación y procesamiento de información en el contexto de los sistemas computacionales.</a:t>
            </a:r>
          </a:p>
        </p:txBody>
      </p:sp>
      <p:sp>
        <p:nvSpPr>
          <p:cNvPr name="TextBox 25" id="25"/>
          <p:cNvSpPr txBox="true"/>
          <p:nvPr/>
        </p:nvSpPr>
        <p:spPr>
          <a:xfrm rot="0">
            <a:off x="433569" y="5565075"/>
            <a:ext cx="6731736" cy="2191686"/>
          </a:xfrm>
          <a:prstGeom prst="rect">
            <a:avLst/>
          </a:prstGeom>
        </p:spPr>
        <p:txBody>
          <a:bodyPr anchor="t" rtlCol="false" tIns="0" lIns="0" bIns="0" rIns="0">
            <a:spAutoFit/>
          </a:bodyPr>
          <a:lstStyle/>
          <a:p>
            <a:pPr>
              <a:lnSpc>
                <a:spcPts val="2416"/>
              </a:lnSpc>
            </a:pPr>
            <a:r>
              <a:rPr lang="en-US" sz="1726" spc="43">
                <a:solidFill>
                  <a:srgbClr val="FFFFFF"/>
                </a:solidFill>
                <a:latin typeface="Raleway Bold"/>
              </a:rPr>
              <a:t>Actividad:</a:t>
            </a:r>
          </a:p>
          <a:p>
            <a:pPr>
              <a:lnSpc>
                <a:spcPts val="1679"/>
              </a:lnSpc>
            </a:pPr>
            <a:r>
              <a:rPr lang="en-US" sz="1200">
                <a:solidFill>
                  <a:srgbClr val="FFFFFF"/>
                </a:solidFill>
                <a:latin typeface="Raleway Bold"/>
              </a:rPr>
              <a:t>Costa INFORMALIA es una isla repleta de vegetación. Ahí reside uno de sus mayores atractivos, pero también uno de los mayores retos para los recién llegados como tú. Perderse es tan fácil…Por eso tienes que crear un alfabeto binario que permita a los forasteros como tú pedir auxilio desde cualquier sitio de la isla, en caso de que la orientación os juegue una mala pasada.</a:t>
            </a:r>
          </a:p>
          <a:p>
            <a:pPr>
              <a:lnSpc>
                <a:spcPts val="1679"/>
              </a:lnSpc>
            </a:pPr>
          </a:p>
          <a:p>
            <a:pPr marL="0" indent="0" lvl="1">
              <a:lnSpc>
                <a:spcPts val="1679"/>
              </a:lnSpc>
            </a:pPr>
            <a:r>
              <a:rPr lang="en-US" sz="1200">
                <a:solidFill>
                  <a:srgbClr val="FFFFFF"/>
                </a:solidFill>
                <a:latin typeface="Raleway Bold"/>
              </a:rPr>
              <a:t>Recuerda que en el alfabeto binario solo puedes utilizar el 0 y el 1 para representar la información. El mensaje que tienes que trasladar es “Socorro, estoy perdido y necesito ayuda”</a:t>
            </a:r>
          </a:p>
        </p:txBody>
      </p:sp>
      <p:sp>
        <p:nvSpPr>
          <p:cNvPr name="TextBox 26" id="26"/>
          <p:cNvSpPr txBox="true"/>
          <p:nvPr/>
        </p:nvSpPr>
        <p:spPr>
          <a:xfrm rot="0">
            <a:off x="2469667" y="9780620"/>
            <a:ext cx="2694845" cy="726406"/>
          </a:xfrm>
          <a:prstGeom prst="rect">
            <a:avLst/>
          </a:prstGeom>
        </p:spPr>
        <p:txBody>
          <a:bodyPr anchor="t" rtlCol="false" tIns="0" lIns="0" bIns="0" rIns="0">
            <a:spAutoFit/>
          </a:bodyPr>
          <a:lstStyle/>
          <a:p>
            <a:pPr algn="ctr" marL="0" indent="0" lvl="1">
              <a:lnSpc>
                <a:spcPts val="1436"/>
              </a:lnSpc>
            </a:pPr>
            <a:r>
              <a:rPr lang="en-US" sz="1026" spc="25">
                <a:solidFill>
                  <a:srgbClr val="2F4052"/>
                </a:solidFill>
                <a:latin typeface="Raleway Bold"/>
              </a:rPr>
              <a:t>COMPUTACIONAL+: Plataforma de Recursos Educativos Abiertos de Pensamiento Computacional para colectivos de baja cualificación</a:t>
            </a:r>
          </a:p>
        </p:txBody>
      </p:sp>
      <p:sp>
        <p:nvSpPr>
          <p:cNvPr name="TextBox 27" id="27"/>
          <p:cNvSpPr txBox="true"/>
          <p:nvPr/>
        </p:nvSpPr>
        <p:spPr>
          <a:xfrm rot="0">
            <a:off x="1397437" y="194629"/>
            <a:ext cx="1115258" cy="431798"/>
          </a:xfrm>
          <a:prstGeom prst="rect">
            <a:avLst/>
          </a:prstGeom>
        </p:spPr>
        <p:txBody>
          <a:bodyPr anchor="t" rtlCol="false" tIns="0" lIns="0" bIns="0" rIns="0">
            <a:spAutoFit/>
          </a:bodyPr>
          <a:lstStyle/>
          <a:p>
            <a:pPr algn="ctr" marL="0" indent="0" lvl="0">
              <a:lnSpc>
                <a:spcPts val="3500"/>
              </a:lnSpc>
              <a:spcBef>
                <a:spcPct val="0"/>
              </a:spcBef>
            </a:pPr>
            <a:r>
              <a:rPr lang="en-US" sz="2500">
                <a:solidFill>
                  <a:srgbClr val="FFFFFF"/>
                </a:solidFill>
                <a:latin typeface="Open Sans Bold"/>
              </a:rPr>
              <a:t>COSTA </a:t>
            </a:r>
          </a:p>
        </p:txBody>
      </p:sp>
      <p:sp>
        <p:nvSpPr>
          <p:cNvPr name="TextBox 28" id="28"/>
          <p:cNvSpPr txBox="true"/>
          <p:nvPr/>
        </p:nvSpPr>
        <p:spPr>
          <a:xfrm rot="0">
            <a:off x="1120107" y="830587"/>
            <a:ext cx="1455658" cy="297178"/>
          </a:xfrm>
          <a:prstGeom prst="rect">
            <a:avLst/>
          </a:prstGeom>
        </p:spPr>
        <p:txBody>
          <a:bodyPr anchor="t" rtlCol="false" tIns="0" lIns="0" bIns="0" rIns="0">
            <a:spAutoFit/>
          </a:bodyPr>
          <a:lstStyle/>
          <a:p>
            <a:pPr algn="ctr" marL="0" indent="0" lvl="0">
              <a:lnSpc>
                <a:spcPts val="2520"/>
              </a:lnSpc>
              <a:spcBef>
                <a:spcPct val="0"/>
              </a:spcBef>
            </a:pPr>
            <a:r>
              <a:rPr lang="en-US" sz="1800">
                <a:solidFill>
                  <a:srgbClr val="FFFFFF"/>
                </a:solidFill>
                <a:latin typeface="Open Sans Bold"/>
              </a:rPr>
              <a:t>INFORMALIA</a:t>
            </a:r>
          </a:p>
        </p:txBody>
      </p:sp>
      <p:grpSp>
        <p:nvGrpSpPr>
          <p:cNvPr name="Group 29" id="29"/>
          <p:cNvGrpSpPr/>
          <p:nvPr/>
        </p:nvGrpSpPr>
        <p:grpSpPr>
          <a:xfrm rot="0">
            <a:off x="6616714" y="0"/>
            <a:ext cx="943286" cy="739572"/>
            <a:chOff x="0" y="0"/>
            <a:chExt cx="1257715" cy="986097"/>
          </a:xfrm>
        </p:grpSpPr>
        <p:grpSp>
          <p:nvGrpSpPr>
            <p:cNvPr name="Group 30" id="30"/>
            <p:cNvGrpSpPr/>
            <p:nvPr/>
          </p:nvGrpSpPr>
          <p:grpSpPr>
            <a:xfrm rot="0">
              <a:off x="174672" y="35683"/>
              <a:ext cx="950414" cy="950414"/>
              <a:chOff x="0" y="0"/>
              <a:chExt cx="812800" cy="812800"/>
            </a:xfrm>
          </p:grpSpPr>
          <p:sp>
            <p:nvSpPr>
              <p:cNvPr name="Freeform 31" id="3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ECCD"/>
              </a:solidFill>
            </p:spPr>
          </p:sp>
          <p:sp>
            <p:nvSpPr>
              <p:cNvPr name="TextBox 32" id="32"/>
              <p:cNvSpPr txBox="true"/>
              <p:nvPr/>
            </p:nvSpPr>
            <p:spPr>
              <a:xfrm>
                <a:off x="76200" y="38100"/>
                <a:ext cx="660400" cy="698500"/>
              </a:xfrm>
              <a:prstGeom prst="rect">
                <a:avLst/>
              </a:prstGeom>
            </p:spPr>
            <p:txBody>
              <a:bodyPr anchor="ctr" rtlCol="false" tIns="50800" lIns="50800" bIns="50800" rIns="50800"/>
              <a:lstStyle/>
              <a:p>
                <a:pPr algn="ctr">
                  <a:lnSpc>
                    <a:spcPts val="1800"/>
                  </a:lnSpc>
                </a:pPr>
              </a:p>
            </p:txBody>
          </p:sp>
        </p:grpSp>
        <p:sp>
          <p:nvSpPr>
            <p:cNvPr name="Freeform 33" id="33"/>
            <p:cNvSpPr/>
            <p:nvPr/>
          </p:nvSpPr>
          <p:spPr>
            <a:xfrm flipH="false" flipV="false" rot="0">
              <a:off x="0" y="0"/>
              <a:ext cx="1257715" cy="932785"/>
            </a:xfrm>
            <a:custGeom>
              <a:avLst/>
              <a:gdLst/>
              <a:ahLst/>
              <a:cxnLst/>
              <a:rect r="r" b="b" t="t" l="l"/>
              <a:pathLst>
                <a:path h="932785" w="1257715">
                  <a:moveTo>
                    <a:pt x="0" y="0"/>
                  </a:moveTo>
                  <a:lnTo>
                    <a:pt x="1257715" y="0"/>
                  </a:lnTo>
                  <a:lnTo>
                    <a:pt x="1257715" y="932785"/>
                  </a:lnTo>
                  <a:lnTo>
                    <a:pt x="0" y="932785"/>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gr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61785" y="5274367"/>
            <a:ext cx="7683569" cy="4290448"/>
            <a:chOff x="0" y="0"/>
            <a:chExt cx="3526543" cy="1969195"/>
          </a:xfrm>
        </p:grpSpPr>
        <p:sp>
          <p:nvSpPr>
            <p:cNvPr name="Freeform 3" id="3"/>
            <p:cNvSpPr/>
            <p:nvPr/>
          </p:nvSpPr>
          <p:spPr>
            <a:xfrm flipH="false" flipV="false" rot="0">
              <a:off x="0" y="0"/>
              <a:ext cx="3526543" cy="1969196"/>
            </a:xfrm>
            <a:custGeom>
              <a:avLst/>
              <a:gdLst/>
              <a:ahLst/>
              <a:cxnLst/>
              <a:rect r="r" b="b" t="t" l="l"/>
              <a:pathLst>
                <a:path h="1969196" w="3526543">
                  <a:moveTo>
                    <a:pt x="0" y="0"/>
                  </a:moveTo>
                  <a:lnTo>
                    <a:pt x="3526543" y="0"/>
                  </a:lnTo>
                  <a:lnTo>
                    <a:pt x="3526543" y="1969196"/>
                  </a:lnTo>
                  <a:lnTo>
                    <a:pt x="0" y="1969196"/>
                  </a:lnTo>
                  <a:close/>
                </a:path>
              </a:pathLst>
            </a:custGeom>
            <a:solidFill>
              <a:srgbClr val="2767A3"/>
            </a:solidFill>
            <a:ln w="19050" cap="sq">
              <a:solidFill>
                <a:srgbClr val="FFFFFF"/>
              </a:solidFill>
              <a:prstDash val="solid"/>
              <a:miter/>
            </a:ln>
          </p:spPr>
        </p:sp>
        <p:sp>
          <p:nvSpPr>
            <p:cNvPr name="TextBox 4" id="4"/>
            <p:cNvSpPr txBox="true"/>
            <p:nvPr/>
          </p:nvSpPr>
          <p:spPr>
            <a:xfrm>
              <a:off x="0" y="-28575"/>
              <a:ext cx="3526543" cy="1997770"/>
            </a:xfrm>
            <a:prstGeom prst="rect">
              <a:avLst/>
            </a:prstGeom>
          </p:spPr>
          <p:txBody>
            <a:bodyPr anchor="ctr" rtlCol="false" tIns="26030" lIns="26030" bIns="26030" rIns="26030"/>
            <a:lstStyle/>
            <a:p>
              <a:pPr algn="ctr">
                <a:lnSpc>
                  <a:spcPts val="1424"/>
                </a:lnSpc>
              </a:pPr>
            </a:p>
          </p:txBody>
        </p:sp>
      </p:grpSp>
      <p:sp>
        <p:nvSpPr>
          <p:cNvPr name="Freeform 5" id="5"/>
          <p:cNvSpPr/>
          <p:nvPr/>
        </p:nvSpPr>
        <p:spPr>
          <a:xfrm flipH="true" flipV="false" rot="0">
            <a:off x="0" y="-987432"/>
            <a:ext cx="7560000" cy="4882712"/>
          </a:xfrm>
          <a:custGeom>
            <a:avLst/>
            <a:gdLst/>
            <a:ahLst/>
            <a:cxnLst/>
            <a:rect r="r" b="b" t="t" l="l"/>
            <a:pathLst>
              <a:path h="4882712" w="7560000">
                <a:moveTo>
                  <a:pt x="7560000" y="0"/>
                </a:moveTo>
                <a:lnTo>
                  <a:pt x="0" y="0"/>
                </a:lnTo>
                <a:lnTo>
                  <a:pt x="0" y="4882712"/>
                </a:lnTo>
                <a:lnTo>
                  <a:pt x="7560000" y="4882712"/>
                </a:lnTo>
                <a:lnTo>
                  <a:pt x="7560000" y="0"/>
                </a:lnTo>
                <a:close/>
              </a:path>
            </a:pathLst>
          </a:custGeom>
          <a:blipFill>
            <a:blip r:embed="rId2"/>
            <a:stretch>
              <a:fillRect l="0" t="-27415" r="0" b="-27415"/>
            </a:stretch>
          </a:blipFill>
        </p:spPr>
      </p:sp>
      <p:grpSp>
        <p:nvGrpSpPr>
          <p:cNvPr name="Group 6" id="6"/>
          <p:cNvGrpSpPr/>
          <p:nvPr/>
        </p:nvGrpSpPr>
        <p:grpSpPr>
          <a:xfrm rot="0">
            <a:off x="0" y="3102110"/>
            <a:ext cx="7560000" cy="440891"/>
            <a:chOff x="0" y="0"/>
            <a:chExt cx="2709333" cy="158005"/>
          </a:xfrm>
        </p:grpSpPr>
        <p:sp>
          <p:nvSpPr>
            <p:cNvPr name="Freeform 7" id="7"/>
            <p:cNvSpPr/>
            <p:nvPr/>
          </p:nvSpPr>
          <p:spPr>
            <a:xfrm flipH="false" flipV="false" rot="0">
              <a:off x="0" y="0"/>
              <a:ext cx="2709333" cy="158005"/>
            </a:xfrm>
            <a:custGeom>
              <a:avLst/>
              <a:gdLst/>
              <a:ahLst/>
              <a:cxnLst/>
              <a:rect r="r" b="b" t="t" l="l"/>
              <a:pathLst>
                <a:path h="158005" w="2709333">
                  <a:moveTo>
                    <a:pt x="0" y="0"/>
                  </a:moveTo>
                  <a:lnTo>
                    <a:pt x="2709333" y="0"/>
                  </a:lnTo>
                  <a:lnTo>
                    <a:pt x="2709333" y="158005"/>
                  </a:lnTo>
                  <a:lnTo>
                    <a:pt x="0" y="158005"/>
                  </a:lnTo>
                  <a:close/>
                </a:path>
              </a:pathLst>
            </a:custGeom>
            <a:solidFill>
              <a:srgbClr val="2767A3"/>
            </a:solidFill>
          </p:spPr>
        </p:sp>
        <p:sp>
          <p:nvSpPr>
            <p:cNvPr name="TextBox 8" id="8"/>
            <p:cNvSpPr txBox="true"/>
            <p:nvPr/>
          </p:nvSpPr>
          <p:spPr>
            <a:xfrm>
              <a:off x="0" y="-38100"/>
              <a:ext cx="2709333" cy="196105"/>
            </a:xfrm>
            <a:prstGeom prst="rect">
              <a:avLst/>
            </a:prstGeom>
          </p:spPr>
          <p:txBody>
            <a:bodyPr anchor="ctr" rtlCol="false" tIns="50800" lIns="50800" bIns="50800" rIns="50800"/>
            <a:lstStyle/>
            <a:p>
              <a:pPr algn="ctr">
                <a:lnSpc>
                  <a:spcPts val="1800"/>
                </a:lnSpc>
              </a:pPr>
            </a:p>
          </p:txBody>
        </p:sp>
      </p:grpSp>
      <p:grpSp>
        <p:nvGrpSpPr>
          <p:cNvPr name="Group 9" id="9"/>
          <p:cNvGrpSpPr/>
          <p:nvPr/>
        </p:nvGrpSpPr>
        <p:grpSpPr>
          <a:xfrm rot="0">
            <a:off x="0" y="3543001"/>
            <a:ext cx="7560000" cy="1802999"/>
            <a:chOff x="0" y="0"/>
            <a:chExt cx="2709333" cy="646154"/>
          </a:xfrm>
        </p:grpSpPr>
        <p:sp>
          <p:nvSpPr>
            <p:cNvPr name="Freeform 10" id="10"/>
            <p:cNvSpPr/>
            <p:nvPr/>
          </p:nvSpPr>
          <p:spPr>
            <a:xfrm flipH="false" flipV="false" rot="0">
              <a:off x="0" y="0"/>
              <a:ext cx="2709333" cy="646154"/>
            </a:xfrm>
            <a:custGeom>
              <a:avLst/>
              <a:gdLst/>
              <a:ahLst/>
              <a:cxnLst/>
              <a:rect r="r" b="b" t="t" l="l"/>
              <a:pathLst>
                <a:path h="646154" w="2709333">
                  <a:moveTo>
                    <a:pt x="0" y="0"/>
                  </a:moveTo>
                  <a:lnTo>
                    <a:pt x="2709333" y="0"/>
                  </a:lnTo>
                  <a:lnTo>
                    <a:pt x="2709333" y="646154"/>
                  </a:lnTo>
                  <a:lnTo>
                    <a:pt x="0" y="646154"/>
                  </a:lnTo>
                  <a:close/>
                </a:path>
              </a:pathLst>
            </a:custGeom>
            <a:solidFill>
              <a:srgbClr val="7FC5D8"/>
            </a:solidFill>
          </p:spPr>
        </p:sp>
        <p:sp>
          <p:nvSpPr>
            <p:cNvPr name="TextBox 11" id="11"/>
            <p:cNvSpPr txBox="true"/>
            <p:nvPr/>
          </p:nvSpPr>
          <p:spPr>
            <a:xfrm>
              <a:off x="0" y="-38100"/>
              <a:ext cx="2709333" cy="684254"/>
            </a:xfrm>
            <a:prstGeom prst="rect">
              <a:avLst/>
            </a:prstGeom>
          </p:spPr>
          <p:txBody>
            <a:bodyPr anchor="ctr" rtlCol="false" tIns="50800" lIns="50800" bIns="50800" rIns="50800"/>
            <a:lstStyle/>
            <a:p>
              <a:pPr algn="ctr">
                <a:lnSpc>
                  <a:spcPts val="1800"/>
                </a:lnSpc>
              </a:pPr>
            </a:p>
          </p:txBody>
        </p:sp>
      </p:grpSp>
      <p:sp>
        <p:nvSpPr>
          <p:cNvPr name="Freeform 12" id="12"/>
          <p:cNvSpPr/>
          <p:nvPr/>
        </p:nvSpPr>
        <p:spPr>
          <a:xfrm flipH="false" flipV="false" rot="0">
            <a:off x="5540741" y="9716706"/>
            <a:ext cx="1624564" cy="771482"/>
          </a:xfrm>
          <a:custGeom>
            <a:avLst/>
            <a:gdLst/>
            <a:ahLst/>
            <a:cxnLst/>
            <a:rect r="r" b="b" t="t" l="l"/>
            <a:pathLst>
              <a:path h="771482" w="1624564">
                <a:moveTo>
                  <a:pt x="0" y="0"/>
                </a:moveTo>
                <a:lnTo>
                  <a:pt x="1624564" y="0"/>
                </a:lnTo>
                <a:lnTo>
                  <a:pt x="1624564" y="771482"/>
                </a:lnTo>
                <a:lnTo>
                  <a:pt x="0" y="771482"/>
                </a:lnTo>
                <a:lnTo>
                  <a:pt x="0" y="0"/>
                </a:lnTo>
                <a:close/>
              </a:path>
            </a:pathLst>
          </a:custGeom>
          <a:blipFill>
            <a:blip r:embed="rId3"/>
            <a:stretch>
              <a:fillRect l="0" t="0" r="0" b="0"/>
            </a:stretch>
          </a:blipFill>
        </p:spPr>
      </p:sp>
      <p:sp>
        <p:nvSpPr>
          <p:cNvPr name="Freeform 13" id="13"/>
          <p:cNvSpPr/>
          <p:nvPr/>
        </p:nvSpPr>
        <p:spPr>
          <a:xfrm flipH="false" flipV="false" rot="0">
            <a:off x="433569" y="9766431"/>
            <a:ext cx="1671166" cy="783359"/>
          </a:xfrm>
          <a:custGeom>
            <a:avLst/>
            <a:gdLst/>
            <a:ahLst/>
            <a:cxnLst/>
            <a:rect r="r" b="b" t="t" l="l"/>
            <a:pathLst>
              <a:path h="783359" w="1671166">
                <a:moveTo>
                  <a:pt x="0" y="0"/>
                </a:moveTo>
                <a:lnTo>
                  <a:pt x="1671166" y="0"/>
                </a:lnTo>
                <a:lnTo>
                  <a:pt x="1671166" y="783359"/>
                </a:lnTo>
                <a:lnTo>
                  <a:pt x="0" y="783359"/>
                </a:lnTo>
                <a:lnTo>
                  <a:pt x="0" y="0"/>
                </a:lnTo>
                <a:close/>
              </a:path>
            </a:pathLst>
          </a:custGeom>
          <a:blipFill>
            <a:blip r:embed="rId4"/>
            <a:stretch>
              <a:fillRect l="0" t="0" r="0" b="0"/>
            </a:stretch>
          </a:blipFill>
        </p:spPr>
      </p:sp>
      <p:grpSp>
        <p:nvGrpSpPr>
          <p:cNvPr name="Group 14" id="14"/>
          <p:cNvGrpSpPr/>
          <p:nvPr/>
        </p:nvGrpSpPr>
        <p:grpSpPr>
          <a:xfrm rot="0">
            <a:off x="1303020" y="439103"/>
            <a:ext cx="94298" cy="92392"/>
            <a:chOff x="0" y="0"/>
            <a:chExt cx="125730" cy="123190"/>
          </a:xfrm>
        </p:grpSpPr>
        <p:sp>
          <p:nvSpPr>
            <p:cNvPr name="Freeform 15" id="15"/>
            <p:cNvSpPr/>
            <p:nvPr/>
          </p:nvSpPr>
          <p:spPr>
            <a:xfrm flipH="false" flipV="false" rot="0">
              <a:off x="48260" y="48260"/>
              <a:ext cx="25400" cy="26670"/>
            </a:xfrm>
            <a:custGeom>
              <a:avLst/>
              <a:gdLst/>
              <a:ahLst/>
              <a:cxnLst/>
              <a:rect r="r" b="b" t="t" l="l"/>
              <a:pathLst>
                <a:path h="26670" w="25400">
                  <a:moveTo>
                    <a:pt x="25400" y="8890"/>
                  </a:moveTo>
                  <a:cubicBezTo>
                    <a:pt x="15240" y="26670"/>
                    <a:pt x="5080" y="22860"/>
                    <a:pt x="2540" y="19050"/>
                  </a:cubicBezTo>
                  <a:cubicBezTo>
                    <a:pt x="0" y="15240"/>
                    <a:pt x="2540" y="5080"/>
                    <a:pt x="6350" y="2540"/>
                  </a:cubicBezTo>
                  <a:cubicBezTo>
                    <a:pt x="8890" y="0"/>
                    <a:pt x="22860" y="3810"/>
                    <a:pt x="22860" y="3810"/>
                  </a:cubicBezTo>
                </a:path>
              </a:pathLst>
            </a:custGeom>
            <a:solidFill>
              <a:srgbClr val="0571D3"/>
            </a:solidFill>
            <a:ln cap="sq">
              <a:noFill/>
              <a:prstDash val="solid"/>
              <a:miter/>
            </a:ln>
          </p:spPr>
        </p:sp>
      </p:grpSp>
      <p:grpSp>
        <p:nvGrpSpPr>
          <p:cNvPr name="Group 16" id="16"/>
          <p:cNvGrpSpPr/>
          <p:nvPr/>
        </p:nvGrpSpPr>
        <p:grpSpPr>
          <a:xfrm rot="0">
            <a:off x="1691640" y="297180"/>
            <a:ext cx="821055" cy="284797"/>
            <a:chOff x="0" y="0"/>
            <a:chExt cx="1094740" cy="379730"/>
          </a:xfrm>
        </p:grpSpPr>
        <p:sp>
          <p:nvSpPr>
            <p:cNvPr name="Freeform 17" id="17"/>
            <p:cNvSpPr/>
            <p:nvPr/>
          </p:nvSpPr>
          <p:spPr>
            <a:xfrm flipH="false" flipV="false" rot="0">
              <a:off x="49530" y="45720"/>
              <a:ext cx="995680" cy="289560"/>
            </a:xfrm>
            <a:custGeom>
              <a:avLst/>
              <a:gdLst/>
              <a:ahLst/>
              <a:cxnLst/>
              <a:rect r="r" b="b" t="t" l="l"/>
              <a:pathLst>
                <a:path h="289560" w="995680">
                  <a:moveTo>
                    <a:pt x="189230" y="5080"/>
                  </a:moveTo>
                  <a:cubicBezTo>
                    <a:pt x="438150" y="26670"/>
                    <a:pt x="737870" y="0"/>
                    <a:pt x="797560" y="22860"/>
                  </a:cubicBezTo>
                  <a:cubicBezTo>
                    <a:pt x="812800" y="29210"/>
                    <a:pt x="820420" y="36830"/>
                    <a:pt x="824230" y="46990"/>
                  </a:cubicBezTo>
                  <a:cubicBezTo>
                    <a:pt x="826770" y="55880"/>
                    <a:pt x="824230" y="73660"/>
                    <a:pt x="819150" y="81280"/>
                  </a:cubicBezTo>
                  <a:cubicBezTo>
                    <a:pt x="815340" y="88900"/>
                    <a:pt x="810260" y="92710"/>
                    <a:pt x="797560" y="97790"/>
                  </a:cubicBezTo>
                  <a:cubicBezTo>
                    <a:pt x="751840" y="114300"/>
                    <a:pt x="575310" y="127000"/>
                    <a:pt x="457200" y="137160"/>
                  </a:cubicBezTo>
                  <a:cubicBezTo>
                    <a:pt x="332740" y="149860"/>
                    <a:pt x="118110" y="181610"/>
                    <a:pt x="67310" y="165100"/>
                  </a:cubicBezTo>
                  <a:cubicBezTo>
                    <a:pt x="53340" y="160020"/>
                    <a:pt x="46990" y="153670"/>
                    <a:pt x="44450" y="144780"/>
                  </a:cubicBezTo>
                  <a:cubicBezTo>
                    <a:pt x="40640" y="135890"/>
                    <a:pt x="40640" y="120650"/>
                    <a:pt x="46990" y="113030"/>
                  </a:cubicBezTo>
                  <a:cubicBezTo>
                    <a:pt x="57150" y="101600"/>
                    <a:pt x="80010" y="100330"/>
                    <a:pt x="115570" y="97790"/>
                  </a:cubicBezTo>
                  <a:cubicBezTo>
                    <a:pt x="229870" y="87630"/>
                    <a:pt x="779780" y="113030"/>
                    <a:pt x="862330" y="135890"/>
                  </a:cubicBezTo>
                  <a:cubicBezTo>
                    <a:pt x="880110" y="140970"/>
                    <a:pt x="886460" y="143510"/>
                    <a:pt x="891540" y="152400"/>
                  </a:cubicBezTo>
                  <a:cubicBezTo>
                    <a:pt x="897890" y="160020"/>
                    <a:pt x="900430" y="176530"/>
                    <a:pt x="895350" y="185420"/>
                  </a:cubicBezTo>
                  <a:cubicBezTo>
                    <a:pt x="891540" y="195580"/>
                    <a:pt x="881380" y="203200"/>
                    <a:pt x="862330" y="208280"/>
                  </a:cubicBezTo>
                  <a:cubicBezTo>
                    <a:pt x="802640" y="226060"/>
                    <a:pt x="506730" y="231140"/>
                    <a:pt x="459740" y="203200"/>
                  </a:cubicBezTo>
                  <a:cubicBezTo>
                    <a:pt x="444500" y="194310"/>
                    <a:pt x="440690" y="179070"/>
                    <a:pt x="441960" y="168910"/>
                  </a:cubicBezTo>
                  <a:cubicBezTo>
                    <a:pt x="441960" y="158750"/>
                    <a:pt x="448310" y="149860"/>
                    <a:pt x="459740" y="142240"/>
                  </a:cubicBezTo>
                  <a:cubicBezTo>
                    <a:pt x="490220" y="120650"/>
                    <a:pt x="603250" y="92710"/>
                    <a:pt x="673100" y="85090"/>
                  </a:cubicBezTo>
                  <a:cubicBezTo>
                    <a:pt x="739140" y="77470"/>
                    <a:pt x="838200" y="71120"/>
                    <a:pt x="868680" y="90170"/>
                  </a:cubicBezTo>
                  <a:cubicBezTo>
                    <a:pt x="882650" y="99060"/>
                    <a:pt x="890270" y="118110"/>
                    <a:pt x="887730" y="129540"/>
                  </a:cubicBezTo>
                  <a:cubicBezTo>
                    <a:pt x="886460" y="142240"/>
                    <a:pt x="873760" y="154940"/>
                    <a:pt x="858520" y="162560"/>
                  </a:cubicBezTo>
                  <a:cubicBezTo>
                    <a:pt x="830580" y="175260"/>
                    <a:pt x="783590" y="163830"/>
                    <a:pt x="723900" y="172720"/>
                  </a:cubicBezTo>
                  <a:cubicBezTo>
                    <a:pt x="607060" y="189230"/>
                    <a:pt x="327660" y="270510"/>
                    <a:pt x="203200" y="281940"/>
                  </a:cubicBezTo>
                  <a:cubicBezTo>
                    <a:pt x="135890" y="288290"/>
                    <a:pt x="81280" y="289560"/>
                    <a:pt x="45720" y="278130"/>
                  </a:cubicBezTo>
                  <a:cubicBezTo>
                    <a:pt x="26670" y="273050"/>
                    <a:pt x="11430" y="262890"/>
                    <a:pt x="5080" y="250190"/>
                  </a:cubicBezTo>
                  <a:cubicBezTo>
                    <a:pt x="0" y="240030"/>
                    <a:pt x="0" y="224790"/>
                    <a:pt x="6350" y="213360"/>
                  </a:cubicBezTo>
                  <a:cubicBezTo>
                    <a:pt x="19050" y="194310"/>
                    <a:pt x="55880" y="177800"/>
                    <a:pt x="95250" y="163830"/>
                  </a:cubicBezTo>
                  <a:cubicBezTo>
                    <a:pt x="163830" y="138430"/>
                    <a:pt x="346710" y="102870"/>
                    <a:pt x="394970" y="106680"/>
                  </a:cubicBezTo>
                  <a:cubicBezTo>
                    <a:pt x="411480" y="107950"/>
                    <a:pt x="420370" y="111760"/>
                    <a:pt x="426720" y="118110"/>
                  </a:cubicBezTo>
                  <a:cubicBezTo>
                    <a:pt x="433070" y="123190"/>
                    <a:pt x="438150" y="133350"/>
                    <a:pt x="436880" y="140970"/>
                  </a:cubicBezTo>
                  <a:cubicBezTo>
                    <a:pt x="434340" y="152400"/>
                    <a:pt x="422910" y="171450"/>
                    <a:pt x="405130" y="177800"/>
                  </a:cubicBezTo>
                  <a:cubicBezTo>
                    <a:pt x="369570" y="190500"/>
                    <a:pt x="270510" y="158750"/>
                    <a:pt x="208280" y="142240"/>
                  </a:cubicBezTo>
                  <a:cubicBezTo>
                    <a:pt x="151130" y="125730"/>
                    <a:pt x="69850" y="105410"/>
                    <a:pt x="48260" y="81280"/>
                  </a:cubicBezTo>
                  <a:cubicBezTo>
                    <a:pt x="38100" y="71120"/>
                    <a:pt x="34290" y="58420"/>
                    <a:pt x="36830" y="48260"/>
                  </a:cubicBezTo>
                  <a:cubicBezTo>
                    <a:pt x="39370" y="36830"/>
                    <a:pt x="49530" y="22860"/>
                    <a:pt x="67310" y="17780"/>
                  </a:cubicBezTo>
                  <a:cubicBezTo>
                    <a:pt x="110490" y="3810"/>
                    <a:pt x="231140" y="63500"/>
                    <a:pt x="341630" y="76200"/>
                  </a:cubicBezTo>
                  <a:cubicBezTo>
                    <a:pt x="502920" y="95250"/>
                    <a:pt x="863600" y="77470"/>
                    <a:pt x="943610" y="91440"/>
                  </a:cubicBezTo>
                  <a:cubicBezTo>
                    <a:pt x="965200" y="93980"/>
                    <a:pt x="974090" y="95250"/>
                    <a:pt x="982980" y="104140"/>
                  </a:cubicBezTo>
                  <a:cubicBezTo>
                    <a:pt x="990600" y="111760"/>
                    <a:pt x="995680" y="129540"/>
                    <a:pt x="991870" y="140970"/>
                  </a:cubicBezTo>
                  <a:cubicBezTo>
                    <a:pt x="985520" y="158750"/>
                    <a:pt x="952500" y="175260"/>
                    <a:pt x="922020" y="189230"/>
                  </a:cubicBezTo>
                  <a:cubicBezTo>
                    <a:pt x="878840" y="209550"/>
                    <a:pt x="808990" y="227330"/>
                    <a:pt x="750570" y="233680"/>
                  </a:cubicBezTo>
                  <a:cubicBezTo>
                    <a:pt x="693420" y="241300"/>
                    <a:pt x="608330" y="250190"/>
                    <a:pt x="576580" y="233680"/>
                  </a:cubicBezTo>
                  <a:cubicBezTo>
                    <a:pt x="560070" y="226060"/>
                    <a:pt x="548640" y="207010"/>
                    <a:pt x="549910" y="194310"/>
                  </a:cubicBezTo>
                  <a:cubicBezTo>
                    <a:pt x="551180" y="181610"/>
                    <a:pt x="568960" y="161290"/>
                    <a:pt x="581660" y="157480"/>
                  </a:cubicBezTo>
                  <a:cubicBezTo>
                    <a:pt x="591820" y="154940"/>
                    <a:pt x="609600" y="160020"/>
                    <a:pt x="617220" y="167640"/>
                  </a:cubicBezTo>
                  <a:cubicBezTo>
                    <a:pt x="624840" y="175260"/>
                    <a:pt x="629920" y="193040"/>
                    <a:pt x="628650" y="203200"/>
                  </a:cubicBezTo>
                  <a:cubicBezTo>
                    <a:pt x="628650" y="212090"/>
                    <a:pt x="623570" y="219710"/>
                    <a:pt x="617220" y="226060"/>
                  </a:cubicBezTo>
                  <a:cubicBezTo>
                    <a:pt x="609600" y="232410"/>
                    <a:pt x="591820" y="238760"/>
                    <a:pt x="581660" y="234950"/>
                  </a:cubicBezTo>
                  <a:cubicBezTo>
                    <a:pt x="568960" y="231140"/>
                    <a:pt x="551180" y="212090"/>
                    <a:pt x="549910" y="198120"/>
                  </a:cubicBezTo>
                  <a:cubicBezTo>
                    <a:pt x="548640" y="185420"/>
                    <a:pt x="560070" y="167640"/>
                    <a:pt x="576580" y="158750"/>
                  </a:cubicBezTo>
                  <a:cubicBezTo>
                    <a:pt x="614680" y="138430"/>
                    <a:pt x="737870" y="167640"/>
                    <a:pt x="808990" y="156210"/>
                  </a:cubicBezTo>
                  <a:cubicBezTo>
                    <a:pt x="869950" y="144780"/>
                    <a:pt x="948690" y="88900"/>
                    <a:pt x="975360" y="99060"/>
                  </a:cubicBezTo>
                  <a:cubicBezTo>
                    <a:pt x="988060" y="104140"/>
                    <a:pt x="995680" y="123190"/>
                    <a:pt x="993140" y="133350"/>
                  </a:cubicBezTo>
                  <a:cubicBezTo>
                    <a:pt x="991870" y="144780"/>
                    <a:pt x="980440" y="154940"/>
                    <a:pt x="960120" y="162560"/>
                  </a:cubicBezTo>
                  <a:cubicBezTo>
                    <a:pt x="882650" y="190500"/>
                    <a:pt x="487680" y="162560"/>
                    <a:pt x="334010" y="148590"/>
                  </a:cubicBezTo>
                  <a:cubicBezTo>
                    <a:pt x="243840" y="139700"/>
                    <a:pt x="170180" y="128270"/>
                    <a:pt x="120650" y="114300"/>
                  </a:cubicBezTo>
                  <a:cubicBezTo>
                    <a:pt x="91440" y="105410"/>
                    <a:pt x="68580" y="100330"/>
                    <a:pt x="54610" y="87630"/>
                  </a:cubicBezTo>
                  <a:cubicBezTo>
                    <a:pt x="44450" y="77470"/>
                    <a:pt x="34290" y="59690"/>
                    <a:pt x="36830" y="48260"/>
                  </a:cubicBezTo>
                  <a:cubicBezTo>
                    <a:pt x="39370" y="36830"/>
                    <a:pt x="50800" y="21590"/>
                    <a:pt x="67310" y="17780"/>
                  </a:cubicBezTo>
                  <a:cubicBezTo>
                    <a:pt x="97790" y="10160"/>
                    <a:pt x="168910" y="57150"/>
                    <a:pt x="223520" y="72390"/>
                  </a:cubicBezTo>
                  <a:cubicBezTo>
                    <a:pt x="283210" y="87630"/>
                    <a:pt x="381000" y="86360"/>
                    <a:pt x="412750" y="107950"/>
                  </a:cubicBezTo>
                  <a:cubicBezTo>
                    <a:pt x="427990" y="119380"/>
                    <a:pt x="436880" y="138430"/>
                    <a:pt x="435610" y="149860"/>
                  </a:cubicBezTo>
                  <a:cubicBezTo>
                    <a:pt x="434340" y="160020"/>
                    <a:pt x="427990" y="167640"/>
                    <a:pt x="414020" y="175260"/>
                  </a:cubicBezTo>
                  <a:cubicBezTo>
                    <a:pt x="369570" y="201930"/>
                    <a:pt x="137160" y="223520"/>
                    <a:pt x="78740" y="246380"/>
                  </a:cubicBezTo>
                  <a:cubicBezTo>
                    <a:pt x="55880" y="255270"/>
                    <a:pt x="46990" y="273050"/>
                    <a:pt x="34290" y="273050"/>
                  </a:cubicBezTo>
                  <a:cubicBezTo>
                    <a:pt x="25400" y="273050"/>
                    <a:pt x="16510" y="265430"/>
                    <a:pt x="10160" y="259080"/>
                  </a:cubicBezTo>
                  <a:cubicBezTo>
                    <a:pt x="5080" y="251460"/>
                    <a:pt x="0" y="241300"/>
                    <a:pt x="1270" y="232410"/>
                  </a:cubicBezTo>
                  <a:cubicBezTo>
                    <a:pt x="3810" y="220980"/>
                    <a:pt x="11430" y="204470"/>
                    <a:pt x="29210" y="195580"/>
                  </a:cubicBezTo>
                  <a:cubicBezTo>
                    <a:pt x="68580" y="176530"/>
                    <a:pt x="186690" y="209550"/>
                    <a:pt x="285750" y="199390"/>
                  </a:cubicBezTo>
                  <a:cubicBezTo>
                    <a:pt x="424180" y="184150"/>
                    <a:pt x="675640" y="99060"/>
                    <a:pt x="777240" y="90170"/>
                  </a:cubicBezTo>
                  <a:cubicBezTo>
                    <a:pt x="822960" y="86360"/>
                    <a:pt x="859790" y="82550"/>
                    <a:pt x="876300" y="95250"/>
                  </a:cubicBezTo>
                  <a:cubicBezTo>
                    <a:pt x="886460" y="104140"/>
                    <a:pt x="890270" y="127000"/>
                    <a:pt x="886460" y="138430"/>
                  </a:cubicBezTo>
                  <a:cubicBezTo>
                    <a:pt x="882650" y="148590"/>
                    <a:pt x="872490" y="157480"/>
                    <a:pt x="858520" y="162560"/>
                  </a:cubicBezTo>
                  <a:cubicBezTo>
                    <a:pt x="829310" y="171450"/>
                    <a:pt x="759460" y="148590"/>
                    <a:pt x="703580" y="153670"/>
                  </a:cubicBezTo>
                  <a:cubicBezTo>
                    <a:pt x="635000" y="160020"/>
                    <a:pt x="511810" y="209550"/>
                    <a:pt x="474980" y="207010"/>
                  </a:cubicBezTo>
                  <a:cubicBezTo>
                    <a:pt x="463550" y="205740"/>
                    <a:pt x="458470" y="204470"/>
                    <a:pt x="452120" y="198120"/>
                  </a:cubicBezTo>
                  <a:cubicBezTo>
                    <a:pt x="445770" y="190500"/>
                    <a:pt x="439420" y="170180"/>
                    <a:pt x="443230" y="160020"/>
                  </a:cubicBezTo>
                  <a:cubicBezTo>
                    <a:pt x="447040" y="149860"/>
                    <a:pt x="457200" y="143510"/>
                    <a:pt x="474980" y="138430"/>
                  </a:cubicBezTo>
                  <a:cubicBezTo>
                    <a:pt x="533400" y="120650"/>
                    <a:pt x="819150" y="116840"/>
                    <a:pt x="871220" y="137160"/>
                  </a:cubicBezTo>
                  <a:cubicBezTo>
                    <a:pt x="886460" y="143510"/>
                    <a:pt x="892810" y="149860"/>
                    <a:pt x="896620" y="160020"/>
                  </a:cubicBezTo>
                  <a:cubicBezTo>
                    <a:pt x="899160" y="168910"/>
                    <a:pt x="897890" y="185420"/>
                    <a:pt x="891540" y="193040"/>
                  </a:cubicBezTo>
                  <a:cubicBezTo>
                    <a:pt x="886460" y="201930"/>
                    <a:pt x="876300" y="205740"/>
                    <a:pt x="862330" y="208280"/>
                  </a:cubicBezTo>
                  <a:cubicBezTo>
                    <a:pt x="834390" y="214630"/>
                    <a:pt x="784860" y="208280"/>
                    <a:pt x="731520" y="205740"/>
                  </a:cubicBezTo>
                  <a:cubicBezTo>
                    <a:pt x="646430" y="200660"/>
                    <a:pt x="510540" y="181610"/>
                    <a:pt x="400050" y="175260"/>
                  </a:cubicBezTo>
                  <a:cubicBezTo>
                    <a:pt x="288290" y="167640"/>
                    <a:pt x="114300" y="190500"/>
                    <a:pt x="67310" y="165100"/>
                  </a:cubicBezTo>
                  <a:cubicBezTo>
                    <a:pt x="50800" y="156210"/>
                    <a:pt x="40640" y="139700"/>
                    <a:pt x="41910" y="128270"/>
                  </a:cubicBezTo>
                  <a:cubicBezTo>
                    <a:pt x="43180" y="116840"/>
                    <a:pt x="58420" y="105410"/>
                    <a:pt x="74930" y="97790"/>
                  </a:cubicBezTo>
                  <a:cubicBezTo>
                    <a:pt x="109220" y="85090"/>
                    <a:pt x="176530" y="100330"/>
                    <a:pt x="250190" y="95250"/>
                  </a:cubicBezTo>
                  <a:cubicBezTo>
                    <a:pt x="379730" y="85090"/>
                    <a:pt x="718820" y="10160"/>
                    <a:pt x="787400" y="21590"/>
                  </a:cubicBezTo>
                  <a:cubicBezTo>
                    <a:pt x="805180" y="25400"/>
                    <a:pt x="814070" y="29210"/>
                    <a:pt x="819150" y="38100"/>
                  </a:cubicBezTo>
                  <a:cubicBezTo>
                    <a:pt x="825500" y="48260"/>
                    <a:pt x="825500" y="71120"/>
                    <a:pt x="819150" y="81280"/>
                  </a:cubicBezTo>
                  <a:cubicBezTo>
                    <a:pt x="814070" y="91440"/>
                    <a:pt x="805180" y="93980"/>
                    <a:pt x="787400" y="97790"/>
                  </a:cubicBezTo>
                  <a:cubicBezTo>
                    <a:pt x="720090" y="114300"/>
                    <a:pt x="382270" y="105410"/>
                    <a:pt x="271780" y="93980"/>
                  </a:cubicBezTo>
                  <a:cubicBezTo>
                    <a:pt x="218440" y="88900"/>
                    <a:pt x="172720" y="87630"/>
                    <a:pt x="156210" y="69850"/>
                  </a:cubicBezTo>
                  <a:cubicBezTo>
                    <a:pt x="146050" y="59690"/>
                    <a:pt x="144780" y="36830"/>
                    <a:pt x="149860" y="26670"/>
                  </a:cubicBezTo>
                  <a:cubicBezTo>
                    <a:pt x="156210" y="15240"/>
                    <a:pt x="189230" y="5080"/>
                    <a:pt x="189230" y="5080"/>
                  </a:cubicBezTo>
                </a:path>
              </a:pathLst>
            </a:custGeom>
            <a:solidFill>
              <a:srgbClr val="E7191F"/>
            </a:solidFill>
            <a:ln cap="sq">
              <a:noFill/>
              <a:prstDash val="solid"/>
              <a:miter/>
            </a:ln>
          </p:spPr>
        </p:sp>
      </p:grpSp>
      <p:grpSp>
        <p:nvGrpSpPr>
          <p:cNvPr name="Group 18" id="18"/>
          <p:cNvGrpSpPr/>
          <p:nvPr/>
        </p:nvGrpSpPr>
        <p:grpSpPr>
          <a:xfrm rot="0">
            <a:off x="1189673" y="854393"/>
            <a:ext cx="1302068" cy="301942"/>
            <a:chOff x="0" y="0"/>
            <a:chExt cx="1736090" cy="402590"/>
          </a:xfrm>
        </p:grpSpPr>
        <p:sp>
          <p:nvSpPr>
            <p:cNvPr name="Freeform 19" id="19"/>
            <p:cNvSpPr/>
            <p:nvPr/>
          </p:nvSpPr>
          <p:spPr>
            <a:xfrm flipH="false" flipV="false" rot="0">
              <a:off x="50800" y="40640"/>
              <a:ext cx="1635760" cy="320040"/>
            </a:xfrm>
            <a:custGeom>
              <a:avLst/>
              <a:gdLst/>
              <a:ahLst/>
              <a:cxnLst/>
              <a:rect r="r" b="b" t="t" l="l"/>
              <a:pathLst>
                <a:path h="320040" w="1635760">
                  <a:moveTo>
                    <a:pt x="73660" y="62230"/>
                  </a:moveTo>
                  <a:cubicBezTo>
                    <a:pt x="1440180" y="60960"/>
                    <a:pt x="1535430" y="22860"/>
                    <a:pt x="1583690" y="24130"/>
                  </a:cubicBezTo>
                  <a:cubicBezTo>
                    <a:pt x="1601470" y="24130"/>
                    <a:pt x="1611630" y="26670"/>
                    <a:pt x="1620520" y="33020"/>
                  </a:cubicBezTo>
                  <a:cubicBezTo>
                    <a:pt x="1628140" y="39370"/>
                    <a:pt x="1633220" y="49530"/>
                    <a:pt x="1634490" y="59690"/>
                  </a:cubicBezTo>
                  <a:cubicBezTo>
                    <a:pt x="1634490" y="69850"/>
                    <a:pt x="1630680" y="88900"/>
                    <a:pt x="1620520" y="95250"/>
                  </a:cubicBezTo>
                  <a:cubicBezTo>
                    <a:pt x="1607820" y="102870"/>
                    <a:pt x="1591310" y="87630"/>
                    <a:pt x="1558290" y="86360"/>
                  </a:cubicBezTo>
                  <a:cubicBezTo>
                    <a:pt x="1421130" y="77470"/>
                    <a:pt x="753110" y="81280"/>
                    <a:pt x="506730" y="102870"/>
                  </a:cubicBezTo>
                  <a:cubicBezTo>
                    <a:pt x="370840" y="114300"/>
                    <a:pt x="269240" y="135890"/>
                    <a:pt x="194310" y="151130"/>
                  </a:cubicBezTo>
                  <a:cubicBezTo>
                    <a:pt x="151130" y="160020"/>
                    <a:pt x="93980" y="167640"/>
                    <a:pt x="93980" y="175260"/>
                  </a:cubicBezTo>
                  <a:cubicBezTo>
                    <a:pt x="93980" y="180340"/>
                    <a:pt x="130810" y="187960"/>
                    <a:pt x="154940" y="191770"/>
                  </a:cubicBezTo>
                  <a:cubicBezTo>
                    <a:pt x="189230" y="195580"/>
                    <a:pt x="227330" y="196850"/>
                    <a:pt x="278130" y="191770"/>
                  </a:cubicBezTo>
                  <a:cubicBezTo>
                    <a:pt x="363220" y="182880"/>
                    <a:pt x="521970" y="133350"/>
                    <a:pt x="617220" y="123190"/>
                  </a:cubicBezTo>
                  <a:cubicBezTo>
                    <a:pt x="687070" y="115570"/>
                    <a:pt x="765810" y="105410"/>
                    <a:pt x="798830" y="120650"/>
                  </a:cubicBezTo>
                  <a:cubicBezTo>
                    <a:pt x="814070" y="127000"/>
                    <a:pt x="825500" y="140970"/>
                    <a:pt x="826770" y="152400"/>
                  </a:cubicBezTo>
                  <a:cubicBezTo>
                    <a:pt x="828040" y="165100"/>
                    <a:pt x="820420" y="180340"/>
                    <a:pt x="806450" y="191770"/>
                  </a:cubicBezTo>
                  <a:cubicBezTo>
                    <a:pt x="778510" y="214630"/>
                    <a:pt x="675640" y="231140"/>
                    <a:pt x="626110" y="240030"/>
                  </a:cubicBezTo>
                  <a:cubicBezTo>
                    <a:pt x="593090" y="246380"/>
                    <a:pt x="575310" y="245110"/>
                    <a:pt x="539750" y="247650"/>
                  </a:cubicBezTo>
                  <a:cubicBezTo>
                    <a:pt x="478790" y="251460"/>
                    <a:pt x="365760" y="265430"/>
                    <a:pt x="295910" y="255270"/>
                  </a:cubicBezTo>
                  <a:cubicBezTo>
                    <a:pt x="241300" y="247650"/>
                    <a:pt x="173990" y="228600"/>
                    <a:pt x="151130" y="207010"/>
                  </a:cubicBezTo>
                  <a:cubicBezTo>
                    <a:pt x="139700" y="195580"/>
                    <a:pt x="134620" y="179070"/>
                    <a:pt x="137160" y="167640"/>
                  </a:cubicBezTo>
                  <a:cubicBezTo>
                    <a:pt x="138430" y="157480"/>
                    <a:pt x="146050" y="148590"/>
                    <a:pt x="160020" y="140970"/>
                  </a:cubicBezTo>
                  <a:cubicBezTo>
                    <a:pt x="198120" y="121920"/>
                    <a:pt x="410210" y="107950"/>
                    <a:pt x="412750" y="118110"/>
                  </a:cubicBezTo>
                  <a:cubicBezTo>
                    <a:pt x="414020" y="123190"/>
                    <a:pt x="388620" y="140970"/>
                    <a:pt x="370840" y="140970"/>
                  </a:cubicBezTo>
                  <a:cubicBezTo>
                    <a:pt x="342900" y="143510"/>
                    <a:pt x="260350" y="92710"/>
                    <a:pt x="259080" y="95250"/>
                  </a:cubicBezTo>
                  <a:cubicBezTo>
                    <a:pt x="257810" y="96520"/>
                    <a:pt x="275590" y="111760"/>
                    <a:pt x="290830" y="116840"/>
                  </a:cubicBezTo>
                  <a:cubicBezTo>
                    <a:pt x="320040" y="129540"/>
                    <a:pt x="367030" y="137160"/>
                    <a:pt x="431800" y="140970"/>
                  </a:cubicBezTo>
                  <a:cubicBezTo>
                    <a:pt x="571500" y="148590"/>
                    <a:pt x="904240" y="111760"/>
                    <a:pt x="1104900" y="109220"/>
                  </a:cubicBezTo>
                  <a:cubicBezTo>
                    <a:pt x="1266190" y="106680"/>
                    <a:pt x="1483360" y="97790"/>
                    <a:pt x="1541780" y="118110"/>
                  </a:cubicBezTo>
                  <a:cubicBezTo>
                    <a:pt x="1559560" y="124460"/>
                    <a:pt x="1567180" y="132080"/>
                    <a:pt x="1572260" y="142240"/>
                  </a:cubicBezTo>
                  <a:cubicBezTo>
                    <a:pt x="1576070" y="151130"/>
                    <a:pt x="1577340" y="162560"/>
                    <a:pt x="1573530" y="171450"/>
                  </a:cubicBezTo>
                  <a:cubicBezTo>
                    <a:pt x="1569720" y="181610"/>
                    <a:pt x="1563370" y="190500"/>
                    <a:pt x="1546860" y="198120"/>
                  </a:cubicBezTo>
                  <a:cubicBezTo>
                    <a:pt x="1480820" y="224790"/>
                    <a:pt x="1164590" y="173990"/>
                    <a:pt x="998220" y="195580"/>
                  </a:cubicBezTo>
                  <a:cubicBezTo>
                    <a:pt x="854710" y="213360"/>
                    <a:pt x="720090" y="283210"/>
                    <a:pt x="603250" y="300990"/>
                  </a:cubicBezTo>
                  <a:cubicBezTo>
                    <a:pt x="513080" y="314960"/>
                    <a:pt x="401320" y="320040"/>
                    <a:pt x="358140" y="311150"/>
                  </a:cubicBezTo>
                  <a:cubicBezTo>
                    <a:pt x="340360" y="307340"/>
                    <a:pt x="330200" y="302260"/>
                    <a:pt x="323850" y="293370"/>
                  </a:cubicBezTo>
                  <a:cubicBezTo>
                    <a:pt x="317500" y="281940"/>
                    <a:pt x="318770" y="254000"/>
                    <a:pt x="326390" y="243840"/>
                  </a:cubicBezTo>
                  <a:cubicBezTo>
                    <a:pt x="334010" y="233680"/>
                    <a:pt x="350520" y="227330"/>
                    <a:pt x="361950" y="229870"/>
                  </a:cubicBezTo>
                  <a:cubicBezTo>
                    <a:pt x="374650" y="232410"/>
                    <a:pt x="396240" y="250190"/>
                    <a:pt x="397510" y="262890"/>
                  </a:cubicBezTo>
                  <a:cubicBezTo>
                    <a:pt x="400050" y="275590"/>
                    <a:pt x="386080" y="300990"/>
                    <a:pt x="374650" y="307340"/>
                  </a:cubicBezTo>
                  <a:cubicBezTo>
                    <a:pt x="364490" y="312420"/>
                    <a:pt x="346710" y="311150"/>
                    <a:pt x="336550" y="304800"/>
                  </a:cubicBezTo>
                  <a:cubicBezTo>
                    <a:pt x="327660" y="298450"/>
                    <a:pt x="316230" y="283210"/>
                    <a:pt x="317500" y="271780"/>
                  </a:cubicBezTo>
                  <a:cubicBezTo>
                    <a:pt x="317500" y="259080"/>
                    <a:pt x="326390" y="241300"/>
                    <a:pt x="344170" y="231140"/>
                  </a:cubicBezTo>
                  <a:cubicBezTo>
                    <a:pt x="384810" y="209550"/>
                    <a:pt x="502920" y="233680"/>
                    <a:pt x="594360" y="220980"/>
                  </a:cubicBezTo>
                  <a:cubicBezTo>
                    <a:pt x="713740" y="203200"/>
                    <a:pt x="852170" y="138430"/>
                    <a:pt x="996950" y="119380"/>
                  </a:cubicBezTo>
                  <a:cubicBezTo>
                    <a:pt x="1162050" y="99060"/>
                    <a:pt x="1456690" y="96520"/>
                    <a:pt x="1531620" y="118110"/>
                  </a:cubicBezTo>
                  <a:cubicBezTo>
                    <a:pt x="1554480" y="124460"/>
                    <a:pt x="1567180" y="130810"/>
                    <a:pt x="1572260" y="142240"/>
                  </a:cubicBezTo>
                  <a:cubicBezTo>
                    <a:pt x="1577340" y="153670"/>
                    <a:pt x="1572260" y="177800"/>
                    <a:pt x="1563370" y="187960"/>
                  </a:cubicBezTo>
                  <a:cubicBezTo>
                    <a:pt x="1551940" y="200660"/>
                    <a:pt x="1532890" y="201930"/>
                    <a:pt x="1502410" y="205740"/>
                  </a:cubicBezTo>
                  <a:cubicBezTo>
                    <a:pt x="1416050" y="215900"/>
                    <a:pt x="1154430" y="171450"/>
                    <a:pt x="988060" y="175260"/>
                  </a:cubicBezTo>
                  <a:cubicBezTo>
                    <a:pt x="829310" y="177800"/>
                    <a:pt x="635000" y="214630"/>
                    <a:pt x="525780" y="219710"/>
                  </a:cubicBezTo>
                  <a:cubicBezTo>
                    <a:pt x="464820" y="222250"/>
                    <a:pt x="429260" y="222250"/>
                    <a:pt x="383540" y="217170"/>
                  </a:cubicBezTo>
                  <a:cubicBezTo>
                    <a:pt x="340360" y="212090"/>
                    <a:pt x="292100" y="205740"/>
                    <a:pt x="257810" y="191770"/>
                  </a:cubicBezTo>
                  <a:cubicBezTo>
                    <a:pt x="229870" y="179070"/>
                    <a:pt x="200660" y="166370"/>
                    <a:pt x="187960" y="143510"/>
                  </a:cubicBezTo>
                  <a:cubicBezTo>
                    <a:pt x="173990" y="119380"/>
                    <a:pt x="172720" y="72390"/>
                    <a:pt x="182880" y="49530"/>
                  </a:cubicBezTo>
                  <a:cubicBezTo>
                    <a:pt x="190500" y="33020"/>
                    <a:pt x="208280" y="20320"/>
                    <a:pt x="224790" y="15240"/>
                  </a:cubicBezTo>
                  <a:cubicBezTo>
                    <a:pt x="240030" y="10160"/>
                    <a:pt x="255270" y="13970"/>
                    <a:pt x="275590" y="19050"/>
                  </a:cubicBezTo>
                  <a:cubicBezTo>
                    <a:pt x="312420" y="26670"/>
                    <a:pt x="383540" y="57150"/>
                    <a:pt x="416560" y="76200"/>
                  </a:cubicBezTo>
                  <a:cubicBezTo>
                    <a:pt x="435610" y="88900"/>
                    <a:pt x="450850" y="99060"/>
                    <a:pt x="458470" y="113030"/>
                  </a:cubicBezTo>
                  <a:cubicBezTo>
                    <a:pt x="466090" y="125730"/>
                    <a:pt x="471170" y="142240"/>
                    <a:pt x="466090" y="154940"/>
                  </a:cubicBezTo>
                  <a:cubicBezTo>
                    <a:pt x="461010" y="171450"/>
                    <a:pt x="440690" y="186690"/>
                    <a:pt x="414020" y="196850"/>
                  </a:cubicBezTo>
                  <a:cubicBezTo>
                    <a:pt x="361950" y="215900"/>
                    <a:pt x="198120" y="229870"/>
                    <a:pt x="160020" y="210820"/>
                  </a:cubicBezTo>
                  <a:cubicBezTo>
                    <a:pt x="143510" y="203200"/>
                    <a:pt x="134620" y="187960"/>
                    <a:pt x="135890" y="176530"/>
                  </a:cubicBezTo>
                  <a:cubicBezTo>
                    <a:pt x="135890" y="163830"/>
                    <a:pt x="152400" y="143510"/>
                    <a:pt x="168910" y="139700"/>
                  </a:cubicBezTo>
                  <a:cubicBezTo>
                    <a:pt x="195580" y="132080"/>
                    <a:pt x="243840" y="179070"/>
                    <a:pt x="297180" y="187960"/>
                  </a:cubicBezTo>
                  <a:cubicBezTo>
                    <a:pt x="377190" y="200660"/>
                    <a:pt x="519430" y="189230"/>
                    <a:pt x="608330" y="173990"/>
                  </a:cubicBezTo>
                  <a:cubicBezTo>
                    <a:pt x="676910" y="161290"/>
                    <a:pt x="756920" y="118110"/>
                    <a:pt x="788670" y="119380"/>
                  </a:cubicBezTo>
                  <a:cubicBezTo>
                    <a:pt x="801370" y="119380"/>
                    <a:pt x="808990" y="123190"/>
                    <a:pt x="814070" y="128270"/>
                  </a:cubicBezTo>
                  <a:cubicBezTo>
                    <a:pt x="821690" y="135890"/>
                    <a:pt x="829310" y="151130"/>
                    <a:pt x="826770" y="162560"/>
                  </a:cubicBezTo>
                  <a:cubicBezTo>
                    <a:pt x="825500" y="173990"/>
                    <a:pt x="814070" y="186690"/>
                    <a:pt x="798830" y="194310"/>
                  </a:cubicBezTo>
                  <a:cubicBezTo>
                    <a:pt x="767080" y="208280"/>
                    <a:pt x="689610" y="187960"/>
                    <a:pt x="632460" y="195580"/>
                  </a:cubicBezTo>
                  <a:cubicBezTo>
                    <a:pt x="567690" y="204470"/>
                    <a:pt x="500380" y="236220"/>
                    <a:pt x="430530" y="247650"/>
                  </a:cubicBezTo>
                  <a:cubicBezTo>
                    <a:pt x="358140" y="260350"/>
                    <a:pt x="269240" y="266700"/>
                    <a:pt x="205740" y="267970"/>
                  </a:cubicBezTo>
                  <a:cubicBezTo>
                    <a:pt x="158750" y="269240"/>
                    <a:pt x="115570" y="270510"/>
                    <a:pt x="82550" y="262890"/>
                  </a:cubicBezTo>
                  <a:cubicBezTo>
                    <a:pt x="58420" y="257810"/>
                    <a:pt x="35560" y="252730"/>
                    <a:pt x="22860" y="238760"/>
                  </a:cubicBezTo>
                  <a:cubicBezTo>
                    <a:pt x="8890" y="224790"/>
                    <a:pt x="0" y="199390"/>
                    <a:pt x="0" y="181610"/>
                  </a:cubicBezTo>
                  <a:cubicBezTo>
                    <a:pt x="0" y="165100"/>
                    <a:pt x="8890" y="146050"/>
                    <a:pt x="20320" y="134620"/>
                  </a:cubicBezTo>
                  <a:cubicBezTo>
                    <a:pt x="34290" y="120650"/>
                    <a:pt x="50800" y="118110"/>
                    <a:pt x="80010" y="109220"/>
                  </a:cubicBezTo>
                  <a:cubicBezTo>
                    <a:pt x="149860" y="86360"/>
                    <a:pt x="304800" y="43180"/>
                    <a:pt x="452120" y="25400"/>
                  </a:cubicBezTo>
                  <a:cubicBezTo>
                    <a:pt x="666750" y="0"/>
                    <a:pt x="1037590" y="11430"/>
                    <a:pt x="1245870" y="10160"/>
                  </a:cubicBezTo>
                  <a:cubicBezTo>
                    <a:pt x="1380490" y="8890"/>
                    <a:pt x="1524000" y="1270"/>
                    <a:pt x="1579880" y="12700"/>
                  </a:cubicBezTo>
                  <a:cubicBezTo>
                    <a:pt x="1598930" y="16510"/>
                    <a:pt x="1617980" y="26670"/>
                    <a:pt x="1616710" y="29210"/>
                  </a:cubicBezTo>
                  <a:cubicBezTo>
                    <a:pt x="1616710" y="33020"/>
                    <a:pt x="1565910" y="33020"/>
                    <a:pt x="1565910" y="33020"/>
                  </a:cubicBezTo>
                  <a:cubicBezTo>
                    <a:pt x="1565910" y="33020"/>
                    <a:pt x="1600200" y="21590"/>
                    <a:pt x="1612900" y="27940"/>
                  </a:cubicBezTo>
                  <a:cubicBezTo>
                    <a:pt x="1623060" y="31750"/>
                    <a:pt x="1633220" y="48260"/>
                    <a:pt x="1634490" y="59690"/>
                  </a:cubicBezTo>
                  <a:cubicBezTo>
                    <a:pt x="1635760" y="69850"/>
                    <a:pt x="1628140" y="85090"/>
                    <a:pt x="1620520" y="95250"/>
                  </a:cubicBezTo>
                  <a:cubicBezTo>
                    <a:pt x="1611630" y="105410"/>
                    <a:pt x="1600200" y="110490"/>
                    <a:pt x="1579880" y="115570"/>
                  </a:cubicBezTo>
                  <a:cubicBezTo>
                    <a:pt x="1531620" y="130810"/>
                    <a:pt x="1438910" y="140970"/>
                    <a:pt x="1319530" y="147320"/>
                  </a:cubicBezTo>
                  <a:cubicBezTo>
                    <a:pt x="1057910" y="161290"/>
                    <a:pt x="187960" y="168910"/>
                    <a:pt x="73660" y="140970"/>
                  </a:cubicBezTo>
                  <a:cubicBezTo>
                    <a:pt x="54610" y="135890"/>
                    <a:pt x="48260" y="132080"/>
                    <a:pt x="41910" y="123190"/>
                  </a:cubicBezTo>
                  <a:cubicBezTo>
                    <a:pt x="35560" y="116840"/>
                    <a:pt x="34290" y="105410"/>
                    <a:pt x="34290" y="96520"/>
                  </a:cubicBezTo>
                  <a:cubicBezTo>
                    <a:pt x="35560" y="87630"/>
                    <a:pt x="41910" y="77470"/>
                    <a:pt x="48260" y="72390"/>
                  </a:cubicBezTo>
                  <a:cubicBezTo>
                    <a:pt x="54610" y="66040"/>
                    <a:pt x="73660" y="62230"/>
                    <a:pt x="73660" y="62230"/>
                  </a:cubicBezTo>
                </a:path>
              </a:pathLst>
            </a:custGeom>
            <a:solidFill>
              <a:srgbClr val="E7191F"/>
            </a:solidFill>
            <a:ln cap="sq">
              <a:noFill/>
              <a:prstDash val="solid"/>
              <a:miter/>
            </a:ln>
          </p:spPr>
        </p:sp>
      </p:grpSp>
      <p:grpSp>
        <p:nvGrpSpPr>
          <p:cNvPr name="Group 20" id="20"/>
          <p:cNvGrpSpPr/>
          <p:nvPr/>
        </p:nvGrpSpPr>
        <p:grpSpPr>
          <a:xfrm rot="0">
            <a:off x="1761173" y="916305"/>
            <a:ext cx="733425" cy="216217"/>
            <a:chOff x="0" y="0"/>
            <a:chExt cx="977900" cy="288290"/>
          </a:xfrm>
        </p:grpSpPr>
        <p:sp>
          <p:nvSpPr>
            <p:cNvPr name="Freeform 21" id="21"/>
            <p:cNvSpPr/>
            <p:nvPr/>
          </p:nvSpPr>
          <p:spPr>
            <a:xfrm flipH="false" flipV="false" rot="0">
              <a:off x="49530" y="48260"/>
              <a:ext cx="878840" cy="193040"/>
            </a:xfrm>
            <a:custGeom>
              <a:avLst/>
              <a:gdLst/>
              <a:ahLst/>
              <a:cxnLst/>
              <a:rect r="r" b="b" t="t" l="l"/>
              <a:pathLst>
                <a:path h="193040" w="878840">
                  <a:moveTo>
                    <a:pt x="839470" y="130810"/>
                  </a:moveTo>
                  <a:cubicBezTo>
                    <a:pt x="543560" y="135890"/>
                    <a:pt x="478790" y="144780"/>
                    <a:pt x="426720" y="156210"/>
                  </a:cubicBezTo>
                  <a:cubicBezTo>
                    <a:pt x="384810" y="165100"/>
                    <a:pt x="354330" y="181610"/>
                    <a:pt x="314960" y="187960"/>
                  </a:cubicBezTo>
                  <a:cubicBezTo>
                    <a:pt x="274320" y="193040"/>
                    <a:pt x="231140" y="193040"/>
                    <a:pt x="186690" y="189230"/>
                  </a:cubicBezTo>
                  <a:cubicBezTo>
                    <a:pt x="137160" y="184150"/>
                    <a:pt x="60960" y="176530"/>
                    <a:pt x="30480" y="157480"/>
                  </a:cubicBezTo>
                  <a:cubicBezTo>
                    <a:pt x="13970" y="147320"/>
                    <a:pt x="2540" y="132080"/>
                    <a:pt x="1270" y="118110"/>
                  </a:cubicBezTo>
                  <a:cubicBezTo>
                    <a:pt x="1270" y="105410"/>
                    <a:pt x="11430" y="86360"/>
                    <a:pt x="27940" y="77470"/>
                  </a:cubicBezTo>
                  <a:cubicBezTo>
                    <a:pt x="60960" y="58420"/>
                    <a:pt x="147320" y="77470"/>
                    <a:pt x="217170" y="67310"/>
                  </a:cubicBezTo>
                  <a:cubicBezTo>
                    <a:pt x="302260" y="55880"/>
                    <a:pt x="454660" y="2540"/>
                    <a:pt x="500380" y="2540"/>
                  </a:cubicBezTo>
                  <a:cubicBezTo>
                    <a:pt x="514350" y="2540"/>
                    <a:pt x="520700" y="3810"/>
                    <a:pt x="528320" y="8890"/>
                  </a:cubicBezTo>
                  <a:cubicBezTo>
                    <a:pt x="535940" y="13970"/>
                    <a:pt x="543560" y="24130"/>
                    <a:pt x="546100" y="34290"/>
                  </a:cubicBezTo>
                  <a:cubicBezTo>
                    <a:pt x="548640" y="43180"/>
                    <a:pt x="546100" y="54610"/>
                    <a:pt x="542290" y="63500"/>
                  </a:cubicBezTo>
                  <a:cubicBezTo>
                    <a:pt x="538480" y="71120"/>
                    <a:pt x="533400" y="77470"/>
                    <a:pt x="520700" y="82550"/>
                  </a:cubicBezTo>
                  <a:cubicBezTo>
                    <a:pt x="474980" y="100330"/>
                    <a:pt x="238760" y="83820"/>
                    <a:pt x="176530" y="92710"/>
                  </a:cubicBezTo>
                  <a:cubicBezTo>
                    <a:pt x="152400" y="96520"/>
                    <a:pt x="143510" y="96520"/>
                    <a:pt x="128270" y="105410"/>
                  </a:cubicBezTo>
                  <a:cubicBezTo>
                    <a:pt x="106680" y="118110"/>
                    <a:pt x="85090" y="158750"/>
                    <a:pt x="68580" y="167640"/>
                  </a:cubicBezTo>
                  <a:cubicBezTo>
                    <a:pt x="59690" y="172720"/>
                    <a:pt x="52070" y="176530"/>
                    <a:pt x="44450" y="173990"/>
                  </a:cubicBezTo>
                  <a:cubicBezTo>
                    <a:pt x="33020" y="170180"/>
                    <a:pt x="12700" y="152400"/>
                    <a:pt x="8890" y="142240"/>
                  </a:cubicBezTo>
                  <a:cubicBezTo>
                    <a:pt x="6350" y="133350"/>
                    <a:pt x="8890" y="124460"/>
                    <a:pt x="12700" y="116840"/>
                  </a:cubicBezTo>
                  <a:cubicBezTo>
                    <a:pt x="19050" y="109220"/>
                    <a:pt x="33020" y="97790"/>
                    <a:pt x="43180" y="96520"/>
                  </a:cubicBezTo>
                  <a:cubicBezTo>
                    <a:pt x="53340" y="95250"/>
                    <a:pt x="69850" y="101600"/>
                    <a:pt x="77470" y="109220"/>
                  </a:cubicBezTo>
                  <a:cubicBezTo>
                    <a:pt x="83820" y="118110"/>
                    <a:pt x="87630" y="134620"/>
                    <a:pt x="85090" y="144780"/>
                  </a:cubicBezTo>
                  <a:cubicBezTo>
                    <a:pt x="82550" y="154940"/>
                    <a:pt x="69850" y="167640"/>
                    <a:pt x="60960" y="171450"/>
                  </a:cubicBezTo>
                  <a:cubicBezTo>
                    <a:pt x="53340" y="175260"/>
                    <a:pt x="43180" y="175260"/>
                    <a:pt x="35560" y="171450"/>
                  </a:cubicBezTo>
                  <a:cubicBezTo>
                    <a:pt x="26670" y="167640"/>
                    <a:pt x="13970" y="154940"/>
                    <a:pt x="10160" y="146050"/>
                  </a:cubicBezTo>
                  <a:cubicBezTo>
                    <a:pt x="7620" y="138430"/>
                    <a:pt x="7620" y="130810"/>
                    <a:pt x="11430" y="120650"/>
                  </a:cubicBezTo>
                  <a:cubicBezTo>
                    <a:pt x="17780" y="104140"/>
                    <a:pt x="40640" y="76200"/>
                    <a:pt x="59690" y="60960"/>
                  </a:cubicBezTo>
                  <a:cubicBezTo>
                    <a:pt x="76200" y="45720"/>
                    <a:pt x="87630" y="35560"/>
                    <a:pt x="115570" y="26670"/>
                  </a:cubicBezTo>
                  <a:cubicBezTo>
                    <a:pt x="179070" y="6350"/>
                    <a:pt x="370840" y="0"/>
                    <a:pt x="445770" y="2540"/>
                  </a:cubicBezTo>
                  <a:cubicBezTo>
                    <a:pt x="485140" y="3810"/>
                    <a:pt x="521970" y="2540"/>
                    <a:pt x="535940" y="16510"/>
                  </a:cubicBezTo>
                  <a:cubicBezTo>
                    <a:pt x="546100" y="25400"/>
                    <a:pt x="548640" y="41910"/>
                    <a:pt x="546100" y="53340"/>
                  </a:cubicBezTo>
                  <a:cubicBezTo>
                    <a:pt x="543560" y="64770"/>
                    <a:pt x="535940" y="73660"/>
                    <a:pt x="520700" y="82550"/>
                  </a:cubicBezTo>
                  <a:cubicBezTo>
                    <a:pt x="477520" y="109220"/>
                    <a:pt x="313690" y="138430"/>
                    <a:pt x="224790" y="149860"/>
                  </a:cubicBezTo>
                  <a:cubicBezTo>
                    <a:pt x="153670" y="160020"/>
                    <a:pt x="64770" y="173990"/>
                    <a:pt x="30480" y="157480"/>
                  </a:cubicBezTo>
                  <a:cubicBezTo>
                    <a:pt x="13970" y="149860"/>
                    <a:pt x="3810" y="130810"/>
                    <a:pt x="1270" y="118110"/>
                  </a:cubicBezTo>
                  <a:cubicBezTo>
                    <a:pt x="0" y="107950"/>
                    <a:pt x="5080" y="96520"/>
                    <a:pt x="11430" y="88900"/>
                  </a:cubicBezTo>
                  <a:cubicBezTo>
                    <a:pt x="17780" y="82550"/>
                    <a:pt x="24130" y="76200"/>
                    <a:pt x="38100" y="73660"/>
                  </a:cubicBezTo>
                  <a:cubicBezTo>
                    <a:pt x="72390" y="68580"/>
                    <a:pt x="177800" y="101600"/>
                    <a:pt x="231140" y="105410"/>
                  </a:cubicBezTo>
                  <a:cubicBezTo>
                    <a:pt x="267970" y="107950"/>
                    <a:pt x="284480" y="107950"/>
                    <a:pt x="323850" y="104140"/>
                  </a:cubicBezTo>
                  <a:cubicBezTo>
                    <a:pt x="393700" y="96520"/>
                    <a:pt x="516890" y="58420"/>
                    <a:pt x="608330" y="50800"/>
                  </a:cubicBezTo>
                  <a:cubicBezTo>
                    <a:pt x="690880" y="43180"/>
                    <a:pt x="811530" y="41910"/>
                    <a:pt x="848360" y="53340"/>
                  </a:cubicBezTo>
                  <a:cubicBezTo>
                    <a:pt x="861060" y="57150"/>
                    <a:pt x="866140" y="62230"/>
                    <a:pt x="871220" y="69850"/>
                  </a:cubicBezTo>
                  <a:cubicBezTo>
                    <a:pt x="876300" y="76200"/>
                    <a:pt x="878840" y="87630"/>
                    <a:pt x="877570" y="96520"/>
                  </a:cubicBezTo>
                  <a:cubicBezTo>
                    <a:pt x="876300" y="104140"/>
                    <a:pt x="871220" y="114300"/>
                    <a:pt x="864870" y="120650"/>
                  </a:cubicBezTo>
                  <a:cubicBezTo>
                    <a:pt x="858520" y="125730"/>
                    <a:pt x="839470" y="130810"/>
                    <a:pt x="839470" y="130810"/>
                  </a:cubicBezTo>
                </a:path>
              </a:pathLst>
            </a:custGeom>
            <a:solidFill>
              <a:srgbClr val="E7191F"/>
            </a:solidFill>
            <a:ln cap="sq">
              <a:noFill/>
              <a:prstDash val="solid"/>
              <a:miter/>
            </a:ln>
          </p:spPr>
        </p:sp>
      </p:grpSp>
      <p:grpSp>
        <p:nvGrpSpPr>
          <p:cNvPr name="Group 22" id="22"/>
          <p:cNvGrpSpPr/>
          <p:nvPr/>
        </p:nvGrpSpPr>
        <p:grpSpPr>
          <a:xfrm rot="0">
            <a:off x="6616714" y="0"/>
            <a:ext cx="943286" cy="739572"/>
            <a:chOff x="0" y="0"/>
            <a:chExt cx="1257715" cy="986097"/>
          </a:xfrm>
        </p:grpSpPr>
        <p:grpSp>
          <p:nvGrpSpPr>
            <p:cNvPr name="Group 23" id="23"/>
            <p:cNvGrpSpPr/>
            <p:nvPr/>
          </p:nvGrpSpPr>
          <p:grpSpPr>
            <a:xfrm rot="0">
              <a:off x="174672" y="35683"/>
              <a:ext cx="950414" cy="950414"/>
              <a:chOff x="0" y="0"/>
              <a:chExt cx="812800" cy="812800"/>
            </a:xfrm>
          </p:grpSpPr>
          <p:sp>
            <p:nvSpPr>
              <p:cNvPr name="Freeform 24" id="2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ECCD"/>
              </a:solidFill>
            </p:spPr>
          </p:sp>
          <p:sp>
            <p:nvSpPr>
              <p:cNvPr name="TextBox 25" id="25"/>
              <p:cNvSpPr txBox="true"/>
              <p:nvPr/>
            </p:nvSpPr>
            <p:spPr>
              <a:xfrm>
                <a:off x="76200" y="38100"/>
                <a:ext cx="660400" cy="698500"/>
              </a:xfrm>
              <a:prstGeom prst="rect">
                <a:avLst/>
              </a:prstGeom>
            </p:spPr>
            <p:txBody>
              <a:bodyPr anchor="ctr" rtlCol="false" tIns="50800" lIns="50800" bIns="50800" rIns="50800"/>
              <a:lstStyle/>
              <a:p>
                <a:pPr algn="ctr">
                  <a:lnSpc>
                    <a:spcPts val="1800"/>
                  </a:lnSpc>
                </a:pPr>
              </a:p>
            </p:txBody>
          </p:sp>
        </p:grpSp>
        <p:sp>
          <p:nvSpPr>
            <p:cNvPr name="Freeform 26" id="26"/>
            <p:cNvSpPr/>
            <p:nvPr/>
          </p:nvSpPr>
          <p:spPr>
            <a:xfrm flipH="false" flipV="false" rot="0">
              <a:off x="0" y="0"/>
              <a:ext cx="1257715" cy="932785"/>
            </a:xfrm>
            <a:custGeom>
              <a:avLst/>
              <a:gdLst/>
              <a:ahLst/>
              <a:cxnLst/>
              <a:rect r="r" b="b" t="t" l="l"/>
              <a:pathLst>
                <a:path h="932785" w="1257715">
                  <a:moveTo>
                    <a:pt x="0" y="0"/>
                  </a:moveTo>
                  <a:lnTo>
                    <a:pt x="1257715" y="0"/>
                  </a:lnTo>
                  <a:lnTo>
                    <a:pt x="1257715" y="932785"/>
                  </a:lnTo>
                  <a:lnTo>
                    <a:pt x="0" y="93278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grpSp>
        <p:nvGrpSpPr>
          <p:cNvPr name="Group 27" id="27"/>
          <p:cNvGrpSpPr/>
          <p:nvPr/>
        </p:nvGrpSpPr>
        <p:grpSpPr>
          <a:xfrm rot="0">
            <a:off x="4105551" y="5539798"/>
            <a:ext cx="3222221" cy="1092364"/>
            <a:chOff x="0" y="0"/>
            <a:chExt cx="1154771" cy="391479"/>
          </a:xfrm>
        </p:grpSpPr>
        <p:sp>
          <p:nvSpPr>
            <p:cNvPr name="Freeform 28" id="28"/>
            <p:cNvSpPr/>
            <p:nvPr/>
          </p:nvSpPr>
          <p:spPr>
            <a:xfrm flipH="false" flipV="false" rot="0">
              <a:off x="0" y="0"/>
              <a:ext cx="1154771" cy="391479"/>
            </a:xfrm>
            <a:custGeom>
              <a:avLst/>
              <a:gdLst/>
              <a:ahLst/>
              <a:cxnLst/>
              <a:rect r="r" b="b" t="t" l="l"/>
              <a:pathLst>
                <a:path h="391479" w="1154771">
                  <a:moveTo>
                    <a:pt x="0" y="0"/>
                  </a:moveTo>
                  <a:lnTo>
                    <a:pt x="1154771" y="0"/>
                  </a:lnTo>
                  <a:lnTo>
                    <a:pt x="1154771" y="391479"/>
                  </a:lnTo>
                  <a:lnTo>
                    <a:pt x="0" y="391479"/>
                  </a:lnTo>
                  <a:close/>
                </a:path>
              </a:pathLst>
            </a:custGeom>
            <a:solidFill>
              <a:srgbClr val="394E63"/>
            </a:solidFill>
          </p:spPr>
        </p:sp>
        <p:sp>
          <p:nvSpPr>
            <p:cNvPr name="TextBox 29" id="29"/>
            <p:cNvSpPr txBox="true"/>
            <p:nvPr/>
          </p:nvSpPr>
          <p:spPr>
            <a:xfrm>
              <a:off x="0" y="-38100"/>
              <a:ext cx="1154771" cy="429579"/>
            </a:xfrm>
            <a:prstGeom prst="rect">
              <a:avLst/>
            </a:prstGeom>
          </p:spPr>
          <p:txBody>
            <a:bodyPr anchor="ctr" rtlCol="false" tIns="50800" lIns="50800" bIns="50800" rIns="50800"/>
            <a:lstStyle/>
            <a:p>
              <a:pPr algn="ctr">
                <a:lnSpc>
                  <a:spcPts val="1800"/>
                </a:lnSpc>
              </a:pPr>
            </a:p>
          </p:txBody>
        </p:sp>
      </p:grpSp>
      <p:sp>
        <p:nvSpPr>
          <p:cNvPr name="TextBox 30" id="30"/>
          <p:cNvSpPr txBox="true"/>
          <p:nvPr/>
        </p:nvSpPr>
        <p:spPr>
          <a:xfrm rot="0">
            <a:off x="4233500" y="5650800"/>
            <a:ext cx="3008029" cy="1041976"/>
          </a:xfrm>
          <a:prstGeom prst="rect">
            <a:avLst/>
          </a:prstGeom>
        </p:spPr>
        <p:txBody>
          <a:bodyPr anchor="t" rtlCol="false" tIns="0" lIns="0" bIns="0" rIns="0">
            <a:spAutoFit/>
          </a:bodyPr>
          <a:lstStyle/>
          <a:p>
            <a:pPr>
              <a:lnSpc>
                <a:spcPts val="1260"/>
              </a:lnSpc>
            </a:pPr>
            <a:r>
              <a:rPr lang="en-US" sz="900" spc="-19">
                <a:solidFill>
                  <a:srgbClr val="FFFFFF"/>
                </a:solidFill>
                <a:latin typeface="Raleway Bold"/>
              </a:rPr>
              <a:t>Origen y Autoría:</a:t>
            </a:r>
            <a:r>
              <a:rPr lang="en-US" sz="900" spc="-19">
                <a:solidFill>
                  <a:srgbClr val="FFFFFF"/>
                </a:solidFill>
                <a:latin typeface="Raleway"/>
              </a:rPr>
              <a:t> Identifica los patrones que sugieran confiabilidad.</a:t>
            </a:r>
          </a:p>
          <a:p>
            <a:pPr>
              <a:lnSpc>
                <a:spcPts val="420"/>
              </a:lnSpc>
            </a:pPr>
          </a:p>
          <a:p>
            <a:pPr marL="194311" indent="-97156" lvl="1">
              <a:lnSpc>
                <a:spcPts val="1143"/>
              </a:lnSpc>
              <a:buFont typeface="Arial"/>
              <a:buChar char="•"/>
            </a:pPr>
            <a:r>
              <a:rPr lang="en-US" sz="900" spc="-19">
                <a:solidFill>
                  <a:srgbClr val="FFFFFF"/>
                </a:solidFill>
                <a:latin typeface="Raleway"/>
              </a:rPr>
              <a:t>¿Quién es el autor o la entidad responsable de la información?</a:t>
            </a:r>
          </a:p>
          <a:p>
            <a:pPr>
              <a:lnSpc>
                <a:spcPts val="508"/>
              </a:lnSpc>
            </a:pPr>
          </a:p>
          <a:p>
            <a:pPr marL="194311" indent="-97156" lvl="1">
              <a:lnSpc>
                <a:spcPts val="1143"/>
              </a:lnSpc>
              <a:buFont typeface="Arial"/>
              <a:buChar char="•"/>
            </a:pPr>
            <a:r>
              <a:rPr lang="en-US" sz="900" spc="-19">
                <a:solidFill>
                  <a:srgbClr val="FFFFFF"/>
                </a:solidFill>
                <a:latin typeface="Raleway"/>
              </a:rPr>
              <a:t>¿Cuáles son las credenciales y la experiencia del autor?</a:t>
            </a:r>
          </a:p>
          <a:p>
            <a:pPr marL="0" indent="0" lvl="1">
              <a:lnSpc>
                <a:spcPts val="1478"/>
              </a:lnSpc>
            </a:pPr>
          </a:p>
        </p:txBody>
      </p:sp>
      <p:grpSp>
        <p:nvGrpSpPr>
          <p:cNvPr name="Group 31" id="31"/>
          <p:cNvGrpSpPr/>
          <p:nvPr/>
        </p:nvGrpSpPr>
        <p:grpSpPr>
          <a:xfrm rot="0">
            <a:off x="4105551" y="6692776"/>
            <a:ext cx="3222221" cy="1331987"/>
            <a:chOff x="0" y="0"/>
            <a:chExt cx="1154771" cy="477354"/>
          </a:xfrm>
        </p:grpSpPr>
        <p:sp>
          <p:nvSpPr>
            <p:cNvPr name="Freeform 32" id="32"/>
            <p:cNvSpPr/>
            <p:nvPr/>
          </p:nvSpPr>
          <p:spPr>
            <a:xfrm flipH="false" flipV="false" rot="0">
              <a:off x="0" y="0"/>
              <a:ext cx="1154771" cy="477354"/>
            </a:xfrm>
            <a:custGeom>
              <a:avLst/>
              <a:gdLst/>
              <a:ahLst/>
              <a:cxnLst/>
              <a:rect r="r" b="b" t="t" l="l"/>
              <a:pathLst>
                <a:path h="477354" w="1154771">
                  <a:moveTo>
                    <a:pt x="0" y="0"/>
                  </a:moveTo>
                  <a:lnTo>
                    <a:pt x="1154771" y="0"/>
                  </a:lnTo>
                  <a:lnTo>
                    <a:pt x="1154771" y="477354"/>
                  </a:lnTo>
                  <a:lnTo>
                    <a:pt x="0" y="477354"/>
                  </a:lnTo>
                  <a:close/>
                </a:path>
              </a:pathLst>
            </a:custGeom>
            <a:solidFill>
              <a:srgbClr val="394E63"/>
            </a:solidFill>
          </p:spPr>
        </p:sp>
        <p:sp>
          <p:nvSpPr>
            <p:cNvPr name="TextBox 33" id="33"/>
            <p:cNvSpPr txBox="true"/>
            <p:nvPr/>
          </p:nvSpPr>
          <p:spPr>
            <a:xfrm>
              <a:off x="0" y="-38100"/>
              <a:ext cx="1154771" cy="515454"/>
            </a:xfrm>
            <a:prstGeom prst="rect">
              <a:avLst/>
            </a:prstGeom>
          </p:spPr>
          <p:txBody>
            <a:bodyPr anchor="ctr" rtlCol="false" tIns="50800" lIns="50800" bIns="50800" rIns="50800"/>
            <a:lstStyle/>
            <a:p>
              <a:pPr algn="ctr">
                <a:lnSpc>
                  <a:spcPts val="1800"/>
                </a:lnSpc>
              </a:pPr>
            </a:p>
          </p:txBody>
        </p:sp>
      </p:grpSp>
      <p:sp>
        <p:nvSpPr>
          <p:cNvPr name="TextBox 34" id="34"/>
          <p:cNvSpPr txBox="true"/>
          <p:nvPr/>
        </p:nvSpPr>
        <p:spPr>
          <a:xfrm rot="0">
            <a:off x="4233500" y="6796399"/>
            <a:ext cx="3008029" cy="1309400"/>
          </a:xfrm>
          <a:prstGeom prst="rect">
            <a:avLst/>
          </a:prstGeom>
        </p:spPr>
        <p:txBody>
          <a:bodyPr anchor="t" rtlCol="false" tIns="0" lIns="0" bIns="0" rIns="0">
            <a:spAutoFit/>
          </a:bodyPr>
          <a:lstStyle/>
          <a:p>
            <a:pPr>
              <a:lnSpc>
                <a:spcPts val="1123"/>
              </a:lnSpc>
            </a:pPr>
            <a:r>
              <a:rPr lang="en-US" sz="968" spc="-4">
                <a:solidFill>
                  <a:srgbClr val="FFFFFF"/>
                </a:solidFill>
                <a:latin typeface="Raleway Bold"/>
              </a:rPr>
              <a:t>Fuente y Cita de Datos:</a:t>
            </a:r>
            <a:r>
              <a:rPr lang="en-US" sz="968" spc="-4">
                <a:solidFill>
                  <a:srgbClr val="FFFFFF"/>
                </a:solidFill>
                <a:latin typeface="Raleway"/>
              </a:rPr>
              <a:t> Desglosa la información en secuencias que te permitan examinar las referencias y verificar la autenticidad.</a:t>
            </a:r>
          </a:p>
          <a:p>
            <a:pPr>
              <a:lnSpc>
                <a:spcPts val="492"/>
              </a:lnSpc>
            </a:pPr>
          </a:p>
          <a:p>
            <a:pPr marL="209028" indent="-104514" lvl="1">
              <a:lnSpc>
                <a:spcPts val="1229"/>
              </a:lnSpc>
              <a:buFont typeface="Arial"/>
              <a:buChar char="•"/>
            </a:pPr>
            <a:r>
              <a:rPr lang="en-US" sz="968" spc="-4">
                <a:solidFill>
                  <a:srgbClr val="FFFFFF"/>
                </a:solidFill>
                <a:latin typeface="Raleway"/>
              </a:rPr>
              <a:t>¿La información proporciona referencias o enlaces a fuentes externas?</a:t>
            </a:r>
          </a:p>
          <a:p>
            <a:pPr>
              <a:lnSpc>
                <a:spcPts val="340"/>
              </a:lnSpc>
            </a:pPr>
          </a:p>
          <a:p>
            <a:pPr marL="209028" indent="-104514" lvl="1">
              <a:lnSpc>
                <a:spcPts val="1229"/>
              </a:lnSpc>
              <a:buFont typeface="Arial"/>
              <a:buChar char="•"/>
            </a:pPr>
            <a:r>
              <a:rPr lang="en-US" sz="968" spc="-4">
                <a:solidFill>
                  <a:srgbClr val="FFFFFF"/>
                </a:solidFill>
                <a:latin typeface="Raleway"/>
              </a:rPr>
              <a:t>¿Las citas y datos son verificables y provienen de fuentes confiables?</a:t>
            </a:r>
          </a:p>
          <a:p>
            <a:pPr>
              <a:lnSpc>
                <a:spcPts val="1229"/>
              </a:lnSpc>
            </a:pPr>
          </a:p>
        </p:txBody>
      </p:sp>
      <p:grpSp>
        <p:nvGrpSpPr>
          <p:cNvPr name="Group 35" id="35"/>
          <p:cNvGrpSpPr/>
          <p:nvPr/>
        </p:nvGrpSpPr>
        <p:grpSpPr>
          <a:xfrm rot="0">
            <a:off x="4105551" y="8105799"/>
            <a:ext cx="3222221" cy="1331987"/>
            <a:chOff x="0" y="0"/>
            <a:chExt cx="1154771" cy="477354"/>
          </a:xfrm>
        </p:grpSpPr>
        <p:sp>
          <p:nvSpPr>
            <p:cNvPr name="Freeform 36" id="36"/>
            <p:cNvSpPr/>
            <p:nvPr/>
          </p:nvSpPr>
          <p:spPr>
            <a:xfrm flipH="false" flipV="false" rot="0">
              <a:off x="0" y="0"/>
              <a:ext cx="1154771" cy="477354"/>
            </a:xfrm>
            <a:custGeom>
              <a:avLst/>
              <a:gdLst/>
              <a:ahLst/>
              <a:cxnLst/>
              <a:rect r="r" b="b" t="t" l="l"/>
              <a:pathLst>
                <a:path h="477354" w="1154771">
                  <a:moveTo>
                    <a:pt x="0" y="0"/>
                  </a:moveTo>
                  <a:lnTo>
                    <a:pt x="1154771" y="0"/>
                  </a:lnTo>
                  <a:lnTo>
                    <a:pt x="1154771" y="477354"/>
                  </a:lnTo>
                  <a:lnTo>
                    <a:pt x="0" y="477354"/>
                  </a:lnTo>
                  <a:close/>
                </a:path>
              </a:pathLst>
            </a:custGeom>
            <a:solidFill>
              <a:srgbClr val="394E63"/>
            </a:solidFill>
          </p:spPr>
        </p:sp>
        <p:sp>
          <p:nvSpPr>
            <p:cNvPr name="TextBox 37" id="37"/>
            <p:cNvSpPr txBox="true"/>
            <p:nvPr/>
          </p:nvSpPr>
          <p:spPr>
            <a:xfrm>
              <a:off x="0" y="-38100"/>
              <a:ext cx="1154771" cy="515454"/>
            </a:xfrm>
            <a:prstGeom prst="rect">
              <a:avLst/>
            </a:prstGeom>
          </p:spPr>
          <p:txBody>
            <a:bodyPr anchor="ctr" rtlCol="false" tIns="50800" lIns="50800" bIns="50800" rIns="50800"/>
            <a:lstStyle/>
            <a:p>
              <a:pPr algn="ctr">
                <a:lnSpc>
                  <a:spcPts val="1800"/>
                </a:lnSpc>
              </a:pPr>
            </a:p>
          </p:txBody>
        </p:sp>
      </p:grpSp>
      <p:grpSp>
        <p:nvGrpSpPr>
          <p:cNvPr name="Group 38" id="38"/>
          <p:cNvGrpSpPr/>
          <p:nvPr/>
        </p:nvGrpSpPr>
        <p:grpSpPr>
          <a:xfrm rot="0">
            <a:off x="3508817" y="7185499"/>
            <a:ext cx="542367" cy="418542"/>
            <a:chOff x="0" y="0"/>
            <a:chExt cx="526633" cy="406400"/>
          </a:xfrm>
        </p:grpSpPr>
        <p:sp>
          <p:nvSpPr>
            <p:cNvPr name="Freeform 39" id="39"/>
            <p:cNvSpPr/>
            <p:nvPr/>
          </p:nvSpPr>
          <p:spPr>
            <a:xfrm flipH="false" flipV="false" rot="0">
              <a:off x="0" y="0"/>
              <a:ext cx="526633" cy="406400"/>
            </a:xfrm>
            <a:custGeom>
              <a:avLst/>
              <a:gdLst/>
              <a:ahLst/>
              <a:cxnLst/>
              <a:rect r="r" b="b" t="t" l="l"/>
              <a:pathLst>
                <a:path h="406400" w="526633">
                  <a:moveTo>
                    <a:pt x="0" y="0"/>
                  </a:moveTo>
                  <a:lnTo>
                    <a:pt x="323433" y="0"/>
                  </a:lnTo>
                  <a:lnTo>
                    <a:pt x="526633" y="203200"/>
                  </a:lnTo>
                  <a:lnTo>
                    <a:pt x="323433" y="406400"/>
                  </a:lnTo>
                  <a:lnTo>
                    <a:pt x="0" y="406400"/>
                  </a:lnTo>
                  <a:lnTo>
                    <a:pt x="203200" y="203200"/>
                  </a:lnTo>
                  <a:lnTo>
                    <a:pt x="0" y="0"/>
                  </a:lnTo>
                  <a:close/>
                </a:path>
              </a:pathLst>
            </a:custGeom>
            <a:solidFill>
              <a:srgbClr val="394E63"/>
            </a:solidFill>
          </p:spPr>
        </p:sp>
        <p:sp>
          <p:nvSpPr>
            <p:cNvPr name="TextBox 40" id="40"/>
            <p:cNvSpPr txBox="true"/>
            <p:nvPr/>
          </p:nvSpPr>
          <p:spPr>
            <a:xfrm>
              <a:off x="177800" y="-38100"/>
              <a:ext cx="272633" cy="444500"/>
            </a:xfrm>
            <a:prstGeom prst="rect">
              <a:avLst/>
            </a:prstGeom>
          </p:spPr>
          <p:txBody>
            <a:bodyPr anchor="ctr" rtlCol="false" tIns="50800" lIns="50800" bIns="50800" rIns="50800"/>
            <a:lstStyle/>
            <a:p>
              <a:pPr algn="ctr">
                <a:lnSpc>
                  <a:spcPts val="1800"/>
                </a:lnSpc>
              </a:pPr>
            </a:p>
          </p:txBody>
        </p:sp>
      </p:grpSp>
      <p:sp>
        <p:nvSpPr>
          <p:cNvPr name="Freeform 41" id="41"/>
          <p:cNvSpPr/>
          <p:nvPr/>
        </p:nvSpPr>
        <p:spPr>
          <a:xfrm flipH="false" flipV="false" rot="0">
            <a:off x="3010973" y="9179729"/>
            <a:ext cx="995687" cy="281282"/>
          </a:xfrm>
          <a:custGeom>
            <a:avLst/>
            <a:gdLst/>
            <a:ahLst/>
            <a:cxnLst/>
            <a:rect r="r" b="b" t="t" l="l"/>
            <a:pathLst>
              <a:path h="281282" w="995687">
                <a:moveTo>
                  <a:pt x="0" y="0"/>
                </a:moveTo>
                <a:lnTo>
                  <a:pt x="995687" y="0"/>
                </a:lnTo>
                <a:lnTo>
                  <a:pt x="995687" y="281282"/>
                </a:lnTo>
                <a:lnTo>
                  <a:pt x="0" y="28128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42" id="42"/>
          <p:cNvSpPr txBox="true"/>
          <p:nvPr/>
        </p:nvSpPr>
        <p:spPr>
          <a:xfrm rot="0">
            <a:off x="433569" y="5631750"/>
            <a:ext cx="3018098" cy="3751654"/>
          </a:xfrm>
          <a:prstGeom prst="rect">
            <a:avLst/>
          </a:prstGeom>
        </p:spPr>
        <p:txBody>
          <a:bodyPr anchor="t" rtlCol="false" tIns="0" lIns="0" bIns="0" rIns="0">
            <a:spAutoFit/>
          </a:bodyPr>
          <a:lstStyle/>
          <a:p>
            <a:pPr>
              <a:lnSpc>
                <a:spcPts val="2416"/>
              </a:lnSpc>
            </a:pPr>
            <a:r>
              <a:rPr lang="en-US" sz="1726" spc="43">
                <a:solidFill>
                  <a:srgbClr val="FFFFFF"/>
                </a:solidFill>
                <a:latin typeface="Raleway Bold"/>
              </a:rPr>
              <a:t>Actividad:</a:t>
            </a:r>
          </a:p>
          <a:p>
            <a:pPr>
              <a:lnSpc>
                <a:spcPts val="1680"/>
              </a:lnSpc>
            </a:pPr>
            <a:r>
              <a:rPr lang="en-US" sz="1200">
                <a:solidFill>
                  <a:srgbClr val="FFFFFF"/>
                </a:solidFill>
                <a:latin typeface="Raleway Bold"/>
              </a:rPr>
              <a:t>Te damos la bienvenida al Centro de Información de nuestra Isla, donde se centralizan todos nuestros recursos de comunicación con el exterior.</a:t>
            </a:r>
          </a:p>
          <a:p>
            <a:pPr>
              <a:lnSpc>
                <a:spcPts val="1120"/>
              </a:lnSpc>
            </a:pPr>
          </a:p>
          <a:p>
            <a:pPr>
              <a:lnSpc>
                <a:spcPts val="1680"/>
              </a:lnSpc>
            </a:pPr>
            <a:r>
              <a:rPr lang="en-US" sz="1200">
                <a:solidFill>
                  <a:srgbClr val="FFFFFF"/>
                </a:solidFill>
                <a:latin typeface="Raleway Bold"/>
              </a:rPr>
              <a:t>Ya habrás podido deducir que en Costa Informalia, la información es nuestra vida, no podemos vivir sin ella y por eso tienes que ayudarnos a revisar este listado de sitios web evaluando de cada uno de ellos la fiabilidad de la fuente de cara a comprobar dos aspectos muy importantes: su credibilidad y su relevancia.</a:t>
            </a:r>
          </a:p>
          <a:p>
            <a:pPr>
              <a:lnSpc>
                <a:spcPts val="1119"/>
              </a:lnSpc>
            </a:pPr>
          </a:p>
          <a:p>
            <a:pPr marL="0" indent="0" lvl="1">
              <a:lnSpc>
                <a:spcPts val="1680"/>
              </a:lnSpc>
            </a:pPr>
            <a:r>
              <a:rPr lang="en-US" sz="1200">
                <a:solidFill>
                  <a:srgbClr val="FFFFFF"/>
                </a:solidFill>
                <a:latin typeface="Raleway Bold"/>
              </a:rPr>
              <a:t>Para ello te vamos a pedir que examines los siguientes aspectos:</a:t>
            </a:r>
          </a:p>
        </p:txBody>
      </p:sp>
      <p:sp>
        <p:nvSpPr>
          <p:cNvPr name="TextBox 43" id="43"/>
          <p:cNvSpPr txBox="true"/>
          <p:nvPr/>
        </p:nvSpPr>
        <p:spPr>
          <a:xfrm rot="0">
            <a:off x="82051" y="3185530"/>
            <a:ext cx="7379133" cy="293102"/>
          </a:xfrm>
          <a:prstGeom prst="rect">
            <a:avLst/>
          </a:prstGeom>
        </p:spPr>
        <p:txBody>
          <a:bodyPr anchor="t" rtlCol="false" tIns="0" lIns="0" bIns="0" rIns="0">
            <a:spAutoFit/>
          </a:bodyPr>
          <a:lstStyle/>
          <a:p>
            <a:pPr algn="ctr">
              <a:lnSpc>
                <a:spcPts val="2168"/>
              </a:lnSpc>
            </a:pPr>
            <a:r>
              <a:rPr lang="en-US" sz="2105" spc="155">
                <a:solidFill>
                  <a:srgbClr val="FFFFFF"/>
                </a:solidFill>
                <a:latin typeface="Raleway Bold"/>
              </a:rPr>
              <a:t>ACTIVIDAD 2. ANALIZANDO FUENTES</a:t>
            </a:r>
          </a:p>
        </p:txBody>
      </p:sp>
      <p:sp>
        <p:nvSpPr>
          <p:cNvPr name="TextBox 44" id="44"/>
          <p:cNvSpPr txBox="true"/>
          <p:nvPr/>
        </p:nvSpPr>
        <p:spPr>
          <a:xfrm rot="0">
            <a:off x="433569" y="3709198"/>
            <a:ext cx="6807960" cy="1450869"/>
          </a:xfrm>
          <a:prstGeom prst="rect">
            <a:avLst/>
          </a:prstGeom>
        </p:spPr>
        <p:txBody>
          <a:bodyPr anchor="t" rtlCol="false" tIns="0" lIns="0" bIns="0" rIns="0">
            <a:spAutoFit/>
          </a:bodyPr>
          <a:lstStyle/>
          <a:p>
            <a:pPr>
              <a:lnSpc>
                <a:spcPts val="2416"/>
              </a:lnSpc>
            </a:pPr>
            <a:r>
              <a:rPr lang="en-US" sz="1726" spc="43">
                <a:solidFill>
                  <a:srgbClr val="FFFFFF"/>
                </a:solidFill>
                <a:latin typeface="Raleway Bold"/>
              </a:rPr>
              <a:t>Objetivo:</a:t>
            </a:r>
          </a:p>
          <a:p>
            <a:pPr>
              <a:lnSpc>
                <a:spcPts val="1680"/>
              </a:lnSpc>
            </a:pPr>
            <a:r>
              <a:rPr lang="en-US" sz="1200" spc="30">
                <a:solidFill>
                  <a:srgbClr val="394E63"/>
                </a:solidFill>
                <a:latin typeface="Raleway Bold"/>
              </a:rPr>
              <a:t>Desarrollar habilidades de evaluación crítica de las fuentes en línea en las que buscamos información:</a:t>
            </a:r>
          </a:p>
          <a:p>
            <a:pPr>
              <a:lnSpc>
                <a:spcPts val="700"/>
              </a:lnSpc>
            </a:pPr>
          </a:p>
          <a:p>
            <a:pPr marL="259081" indent="-129541" lvl="1">
              <a:lnSpc>
                <a:spcPts val="1680"/>
              </a:lnSpc>
              <a:buFont typeface="Arial"/>
              <a:buChar char="•"/>
            </a:pPr>
            <a:r>
              <a:rPr lang="en-US" sz="1200" spc="30">
                <a:solidFill>
                  <a:srgbClr val="394E63"/>
                </a:solidFill>
                <a:latin typeface="Raleway Bold"/>
              </a:rPr>
              <a:t>Identificar r información clave y abstraerla del contexto general de la fuente.</a:t>
            </a:r>
          </a:p>
          <a:p>
            <a:pPr marL="259081" indent="-129541" lvl="1">
              <a:lnSpc>
                <a:spcPts val="1680"/>
              </a:lnSpc>
              <a:buFont typeface="Arial"/>
              <a:buChar char="•"/>
            </a:pPr>
            <a:r>
              <a:rPr lang="en-US" sz="1200" spc="30">
                <a:solidFill>
                  <a:srgbClr val="394E63"/>
                </a:solidFill>
                <a:latin typeface="Raleway Bold"/>
              </a:rPr>
              <a:t>Aplicar a este proceso el pensamiento lógico</a:t>
            </a:r>
          </a:p>
          <a:p>
            <a:pPr marL="259081" indent="-129541" lvl="1">
              <a:lnSpc>
                <a:spcPts val="1680"/>
              </a:lnSpc>
              <a:buFont typeface="Arial"/>
              <a:buChar char="•"/>
            </a:pPr>
            <a:r>
              <a:rPr lang="en-US" sz="1200" spc="30">
                <a:solidFill>
                  <a:srgbClr val="394E63"/>
                </a:solidFill>
                <a:latin typeface="Raleway Bold"/>
              </a:rPr>
              <a:t>Fomentar la resolución de problemas en la selección de información</a:t>
            </a:r>
          </a:p>
        </p:txBody>
      </p:sp>
      <p:sp>
        <p:nvSpPr>
          <p:cNvPr name="TextBox 45" id="45"/>
          <p:cNvSpPr txBox="true"/>
          <p:nvPr/>
        </p:nvSpPr>
        <p:spPr>
          <a:xfrm rot="0">
            <a:off x="2469667" y="9780620"/>
            <a:ext cx="2694845" cy="726406"/>
          </a:xfrm>
          <a:prstGeom prst="rect">
            <a:avLst/>
          </a:prstGeom>
        </p:spPr>
        <p:txBody>
          <a:bodyPr anchor="t" rtlCol="false" tIns="0" lIns="0" bIns="0" rIns="0">
            <a:spAutoFit/>
          </a:bodyPr>
          <a:lstStyle/>
          <a:p>
            <a:pPr algn="ctr" marL="0" indent="0" lvl="1">
              <a:lnSpc>
                <a:spcPts val="1436"/>
              </a:lnSpc>
            </a:pPr>
            <a:r>
              <a:rPr lang="en-US" sz="1026" spc="25">
                <a:solidFill>
                  <a:srgbClr val="2F4052"/>
                </a:solidFill>
                <a:latin typeface="Raleway Bold"/>
              </a:rPr>
              <a:t>COMPUTACIONAL+: Plataforma de Recursos Educativos Abiertos de Pensamiento Computacional para colectivos de baja cualificación</a:t>
            </a:r>
          </a:p>
        </p:txBody>
      </p:sp>
      <p:sp>
        <p:nvSpPr>
          <p:cNvPr name="TextBox 46" id="46"/>
          <p:cNvSpPr txBox="true"/>
          <p:nvPr/>
        </p:nvSpPr>
        <p:spPr>
          <a:xfrm rot="0">
            <a:off x="1397437" y="194629"/>
            <a:ext cx="1115258" cy="431798"/>
          </a:xfrm>
          <a:prstGeom prst="rect">
            <a:avLst/>
          </a:prstGeom>
        </p:spPr>
        <p:txBody>
          <a:bodyPr anchor="t" rtlCol="false" tIns="0" lIns="0" bIns="0" rIns="0">
            <a:spAutoFit/>
          </a:bodyPr>
          <a:lstStyle/>
          <a:p>
            <a:pPr algn="ctr" marL="0" indent="0" lvl="0">
              <a:lnSpc>
                <a:spcPts val="3500"/>
              </a:lnSpc>
              <a:spcBef>
                <a:spcPct val="0"/>
              </a:spcBef>
            </a:pPr>
            <a:r>
              <a:rPr lang="en-US" sz="2500">
                <a:solidFill>
                  <a:srgbClr val="FFFFFF"/>
                </a:solidFill>
                <a:latin typeface="Open Sans Bold"/>
              </a:rPr>
              <a:t>COSTA </a:t>
            </a:r>
          </a:p>
        </p:txBody>
      </p:sp>
      <p:sp>
        <p:nvSpPr>
          <p:cNvPr name="TextBox 47" id="47"/>
          <p:cNvSpPr txBox="true"/>
          <p:nvPr/>
        </p:nvSpPr>
        <p:spPr>
          <a:xfrm rot="0">
            <a:off x="1120107" y="830587"/>
            <a:ext cx="1455658" cy="297178"/>
          </a:xfrm>
          <a:prstGeom prst="rect">
            <a:avLst/>
          </a:prstGeom>
        </p:spPr>
        <p:txBody>
          <a:bodyPr anchor="t" rtlCol="false" tIns="0" lIns="0" bIns="0" rIns="0">
            <a:spAutoFit/>
          </a:bodyPr>
          <a:lstStyle/>
          <a:p>
            <a:pPr algn="ctr" marL="0" indent="0" lvl="0">
              <a:lnSpc>
                <a:spcPts val="2520"/>
              </a:lnSpc>
              <a:spcBef>
                <a:spcPct val="0"/>
              </a:spcBef>
            </a:pPr>
            <a:r>
              <a:rPr lang="en-US" sz="1800">
                <a:solidFill>
                  <a:srgbClr val="FFFFFF"/>
                </a:solidFill>
                <a:latin typeface="Open Sans Bold"/>
              </a:rPr>
              <a:t>INFORMALIA</a:t>
            </a:r>
          </a:p>
        </p:txBody>
      </p:sp>
      <p:sp>
        <p:nvSpPr>
          <p:cNvPr name="TextBox 48" id="48"/>
          <p:cNvSpPr txBox="true"/>
          <p:nvPr/>
        </p:nvSpPr>
        <p:spPr>
          <a:xfrm rot="0">
            <a:off x="4233500" y="8237049"/>
            <a:ext cx="3008029" cy="1223962"/>
          </a:xfrm>
          <a:prstGeom prst="rect">
            <a:avLst/>
          </a:prstGeom>
        </p:spPr>
        <p:txBody>
          <a:bodyPr anchor="t" rtlCol="false" tIns="0" lIns="0" bIns="0" rIns="0">
            <a:spAutoFit/>
          </a:bodyPr>
          <a:lstStyle/>
          <a:p>
            <a:pPr>
              <a:lnSpc>
                <a:spcPts val="1268"/>
              </a:lnSpc>
            </a:pPr>
            <a:r>
              <a:rPr lang="en-US" sz="968">
                <a:solidFill>
                  <a:srgbClr val="FFFFFF"/>
                </a:solidFill>
                <a:latin typeface="Raleway Bold"/>
              </a:rPr>
              <a:t>Objetividad: </a:t>
            </a:r>
            <a:r>
              <a:rPr lang="en-US" sz="968">
                <a:solidFill>
                  <a:srgbClr val="FFFFFF"/>
                </a:solidFill>
                <a:latin typeface="Raleway"/>
              </a:rPr>
              <a:t>Identifica los posibles patrones de sesgo en la presentación de la información.</a:t>
            </a:r>
          </a:p>
          <a:p>
            <a:pPr>
              <a:lnSpc>
                <a:spcPts val="492"/>
              </a:lnSpc>
            </a:pPr>
          </a:p>
          <a:p>
            <a:pPr marL="209028" indent="-104514" lvl="1">
              <a:lnSpc>
                <a:spcPts val="1229"/>
              </a:lnSpc>
              <a:buFont typeface="Arial"/>
              <a:buChar char="•"/>
            </a:pPr>
            <a:r>
              <a:rPr lang="en-US" sz="968">
                <a:solidFill>
                  <a:srgbClr val="FFFFFF"/>
                </a:solidFill>
                <a:latin typeface="Raleway"/>
              </a:rPr>
              <a:t>¿La información presenta un punto de vista objetivo o está sesgada?</a:t>
            </a:r>
          </a:p>
          <a:p>
            <a:pPr>
              <a:lnSpc>
                <a:spcPts val="340"/>
              </a:lnSpc>
            </a:pPr>
          </a:p>
          <a:p>
            <a:pPr marL="209028" indent="-104514" lvl="1">
              <a:lnSpc>
                <a:spcPts val="1229"/>
              </a:lnSpc>
              <a:buFont typeface="Arial"/>
              <a:buChar char="•"/>
            </a:pPr>
            <a:r>
              <a:rPr lang="en-US" sz="968">
                <a:solidFill>
                  <a:srgbClr val="FFFFFF"/>
                </a:solidFill>
                <a:latin typeface="Raleway"/>
              </a:rPr>
              <a:t>¿La fuente muestra imparcialidad en la presentación de hechos?</a:t>
            </a:r>
          </a:p>
          <a:p>
            <a:pPr marL="0" indent="0" lvl="1">
              <a:lnSpc>
                <a:spcPts val="1478"/>
              </a:lnSpc>
            </a:pP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61785" y="4766361"/>
            <a:ext cx="7683569" cy="4798454"/>
            <a:chOff x="0" y="0"/>
            <a:chExt cx="3526543" cy="2202356"/>
          </a:xfrm>
        </p:grpSpPr>
        <p:sp>
          <p:nvSpPr>
            <p:cNvPr name="Freeform 3" id="3"/>
            <p:cNvSpPr/>
            <p:nvPr/>
          </p:nvSpPr>
          <p:spPr>
            <a:xfrm flipH="false" flipV="false" rot="0">
              <a:off x="0" y="0"/>
              <a:ext cx="3526543" cy="2202356"/>
            </a:xfrm>
            <a:custGeom>
              <a:avLst/>
              <a:gdLst/>
              <a:ahLst/>
              <a:cxnLst/>
              <a:rect r="r" b="b" t="t" l="l"/>
              <a:pathLst>
                <a:path h="2202356" w="3526543">
                  <a:moveTo>
                    <a:pt x="0" y="0"/>
                  </a:moveTo>
                  <a:lnTo>
                    <a:pt x="3526543" y="0"/>
                  </a:lnTo>
                  <a:lnTo>
                    <a:pt x="3526543" y="2202356"/>
                  </a:lnTo>
                  <a:lnTo>
                    <a:pt x="0" y="2202356"/>
                  </a:lnTo>
                  <a:close/>
                </a:path>
              </a:pathLst>
            </a:custGeom>
            <a:solidFill>
              <a:srgbClr val="2767A3"/>
            </a:solidFill>
            <a:ln w="19050" cap="sq">
              <a:solidFill>
                <a:srgbClr val="FFFFFF"/>
              </a:solidFill>
              <a:prstDash val="solid"/>
              <a:miter/>
            </a:ln>
          </p:spPr>
        </p:sp>
        <p:sp>
          <p:nvSpPr>
            <p:cNvPr name="TextBox 4" id="4"/>
            <p:cNvSpPr txBox="true"/>
            <p:nvPr/>
          </p:nvSpPr>
          <p:spPr>
            <a:xfrm>
              <a:off x="0" y="-28575"/>
              <a:ext cx="3526543" cy="2230931"/>
            </a:xfrm>
            <a:prstGeom prst="rect">
              <a:avLst/>
            </a:prstGeom>
          </p:spPr>
          <p:txBody>
            <a:bodyPr anchor="ctr" rtlCol="false" tIns="26030" lIns="26030" bIns="26030" rIns="26030"/>
            <a:lstStyle/>
            <a:p>
              <a:pPr algn="ctr">
                <a:lnSpc>
                  <a:spcPts val="1424"/>
                </a:lnSpc>
              </a:pPr>
            </a:p>
          </p:txBody>
        </p:sp>
      </p:grpSp>
      <p:sp>
        <p:nvSpPr>
          <p:cNvPr name="Freeform 5" id="5"/>
          <p:cNvSpPr/>
          <p:nvPr/>
        </p:nvSpPr>
        <p:spPr>
          <a:xfrm flipH="true" flipV="false" rot="0">
            <a:off x="0" y="-987432"/>
            <a:ext cx="7560000" cy="4882712"/>
          </a:xfrm>
          <a:custGeom>
            <a:avLst/>
            <a:gdLst/>
            <a:ahLst/>
            <a:cxnLst/>
            <a:rect r="r" b="b" t="t" l="l"/>
            <a:pathLst>
              <a:path h="4882712" w="7560000">
                <a:moveTo>
                  <a:pt x="7560000" y="0"/>
                </a:moveTo>
                <a:lnTo>
                  <a:pt x="0" y="0"/>
                </a:lnTo>
                <a:lnTo>
                  <a:pt x="0" y="4882712"/>
                </a:lnTo>
                <a:lnTo>
                  <a:pt x="7560000" y="4882712"/>
                </a:lnTo>
                <a:lnTo>
                  <a:pt x="7560000" y="0"/>
                </a:lnTo>
                <a:close/>
              </a:path>
            </a:pathLst>
          </a:custGeom>
          <a:blipFill>
            <a:blip r:embed="rId2"/>
            <a:stretch>
              <a:fillRect l="0" t="-27415" r="0" b="-27415"/>
            </a:stretch>
          </a:blipFill>
        </p:spPr>
      </p:sp>
      <p:grpSp>
        <p:nvGrpSpPr>
          <p:cNvPr name="Group 6" id="6"/>
          <p:cNvGrpSpPr/>
          <p:nvPr/>
        </p:nvGrpSpPr>
        <p:grpSpPr>
          <a:xfrm rot="0">
            <a:off x="0" y="3102110"/>
            <a:ext cx="7560000" cy="440891"/>
            <a:chOff x="0" y="0"/>
            <a:chExt cx="2709333" cy="158005"/>
          </a:xfrm>
        </p:grpSpPr>
        <p:sp>
          <p:nvSpPr>
            <p:cNvPr name="Freeform 7" id="7"/>
            <p:cNvSpPr/>
            <p:nvPr/>
          </p:nvSpPr>
          <p:spPr>
            <a:xfrm flipH="false" flipV="false" rot="0">
              <a:off x="0" y="0"/>
              <a:ext cx="2709333" cy="158005"/>
            </a:xfrm>
            <a:custGeom>
              <a:avLst/>
              <a:gdLst/>
              <a:ahLst/>
              <a:cxnLst/>
              <a:rect r="r" b="b" t="t" l="l"/>
              <a:pathLst>
                <a:path h="158005" w="2709333">
                  <a:moveTo>
                    <a:pt x="0" y="0"/>
                  </a:moveTo>
                  <a:lnTo>
                    <a:pt x="2709333" y="0"/>
                  </a:lnTo>
                  <a:lnTo>
                    <a:pt x="2709333" y="158005"/>
                  </a:lnTo>
                  <a:lnTo>
                    <a:pt x="0" y="158005"/>
                  </a:lnTo>
                  <a:close/>
                </a:path>
              </a:pathLst>
            </a:custGeom>
            <a:solidFill>
              <a:srgbClr val="2767A3"/>
            </a:solidFill>
          </p:spPr>
        </p:sp>
        <p:sp>
          <p:nvSpPr>
            <p:cNvPr name="TextBox 8" id="8"/>
            <p:cNvSpPr txBox="true"/>
            <p:nvPr/>
          </p:nvSpPr>
          <p:spPr>
            <a:xfrm>
              <a:off x="0" y="-38100"/>
              <a:ext cx="2709333" cy="196105"/>
            </a:xfrm>
            <a:prstGeom prst="rect">
              <a:avLst/>
            </a:prstGeom>
          </p:spPr>
          <p:txBody>
            <a:bodyPr anchor="ctr" rtlCol="false" tIns="50800" lIns="50800" bIns="50800" rIns="50800"/>
            <a:lstStyle/>
            <a:p>
              <a:pPr algn="ctr">
                <a:lnSpc>
                  <a:spcPts val="1800"/>
                </a:lnSpc>
              </a:pPr>
            </a:p>
          </p:txBody>
        </p:sp>
      </p:grpSp>
      <p:grpSp>
        <p:nvGrpSpPr>
          <p:cNvPr name="Group 9" id="9"/>
          <p:cNvGrpSpPr/>
          <p:nvPr/>
        </p:nvGrpSpPr>
        <p:grpSpPr>
          <a:xfrm rot="0">
            <a:off x="0" y="3543001"/>
            <a:ext cx="7560000" cy="1293799"/>
            <a:chOff x="0" y="0"/>
            <a:chExt cx="2709333" cy="463668"/>
          </a:xfrm>
        </p:grpSpPr>
        <p:sp>
          <p:nvSpPr>
            <p:cNvPr name="Freeform 10" id="10"/>
            <p:cNvSpPr/>
            <p:nvPr/>
          </p:nvSpPr>
          <p:spPr>
            <a:xfrm flipH="false" flipV="false" rot="0">
              <a:off x="0" y="0"/>
              <a:ext cx="2709333" cy="463668"/>
            </a:xfrm>
            <a:custGeom>
              <a:avLst/>
              <a:gdLst/>
              <a:ahLst/>
              <a:cxnLst/>
              <a:rect r="r" b="b" t="t" l="l"/>
              <a:pathLst>
                <a:path h="463668" w="2709333">
                  <a:moveTo>
                    <a:pt x="0" y="0"/>
                  </a:moveTo>
                  <a:lnTo>
                    <a:pt x="2709333" y="0"/>
                  </a:lnTo>
                  <a:lnTo>
                    <a:pt x="2709333" y="463668"/>
                  </a:lnTo>
                  <a:lnTo>
                    <a:pt x="0" y="463668"/>
                  </a:lnTo>
                  <a:close/>
                </a:path>
              </a:pathLst>
            </a:custGeom>
            <a:solidFill>
              <a:srgbClr val="7FC5D8"/>
            </a:solidFill>
          </p:spPr>
        </p:sp>
        <p:sp>
          <p:nvSpPr>
            <p:cNvPr name="TextBox 11" id="11"/>
            <p:cNvSpPr txBox="true"/>
            <p:nvPr/>
          </p:nvSpPr>
          <p:spPr>
            <a:xfrm>
              <a:off x="0" y="-38100"/>
              <a:ext cx="2709333" cy="501768"/>
            </a:xfrm>
            <a:prstGeom prst="rect">
              <a:avLst/>
            </a:prstGeom>
          </p:spPr>
          <p:txBody>
            <a:bodyPr anchor="ctr" rtlCol="false" tIns="50800" lIns="50800" bIns="50800" rIns="50800"/>
            <a:lstStyle/>
            <a:p>
              <a:pPr algn="ctr">
                <a:lnSpc>
                  <a:spcPts val="1800"/>
                </a:lnSpc>
              </a:pPr>
            </a:p>
          </p:txBody>
        </p:sp>
      </p:grpSp>
      <p:sp>
        <p:nvSpPr>
          <p:cNvPr name="Freeform 12" id="12"/>
          <p:cNvSpPr/>
          <p:nvPr/>
        </p:nvSpPr>
        <p:spPr>
          <a:xfrm flipH="false" flipV="false" rot="0">
            <a:off x="5540741" y="9716706"/>
            <a:ext cx="1624564" cy="771482"/>
          </a:xfrm>
          <a:custGeom>
            <a:avLst/>
            <a:gdLst/>
            <a:ahLst/>
            <a:cxnLst/>
            <a:rect r="r" b="b" t="t" l="l"/>
            <a:pathLst>
              <a:path h="771482" w="1624564">
                <a:moveTo>
                  <a:pt x="0" y="0"/>
                </a:moveTo>
                <a:lnTo>
                  <a:pt x="1624564" y="0"/>
                </a:lnTo>
                <a:lnTo>
                  <a:pt x="1624564" y="771482"/>
                </a:lnTo>
                <a:lnTo>
                  <a:pt x="0" y="771482"/>
                </a:lnTo>
                <a:lnTo>
                  <a:pt x="0" y="0"/>
                </a:lnTo>
                <a:close/>
              </a:path>
            </a:pathLst>
          </a:custGeom>
          <a:blipFill>
            <a:blip r:embed="rId3"/>
            <a:stretch>
              <a:fillRect l="0" t="0" r="0" b="0"/>
            </a:stretch>
          </a:blipFill>
        </p:spPr>
      </p:sp>
      <p:sp>
        <p:nvSpPr>
          <p:cNvPr name="Freeform 13" id="13"/>
          <p:cNvSpPr/>
          <p:nvPr/>
        </p:nvSpPr>
        <p:spPr>
          <a:xfrm flipH="false" flipV="false" rot="0">
            <a:off x="433569" y="9766431"/>
            <a:ext cx="1671166" cy="783359"/>
          </a:xfrm>
          <a:custGeom>
            <a:avLst/>
            <a:gdLst/>
            <a:ahLst/>
            <a:cxnLst/>
            <a:rect r="r" b="b" t="t" l="l"/>
            <a:pathLst>
              <a:path h="783359" w="1671166">
                <a:moveTo>
                  <a:pt x="0" y="0"/>
                </a:moveTo>
                <a:lnTo>
                  <a:pt x="1671166" y="0"/>
                </a:lnTo>
                <a:lnTo>
                  <a:pt x="1671166" y="783359"/>
                </a:lnTo>
                <a:lnTo>
                  <a:pt x="0" y="783359"/>
                </a:lnTo>
                <a:lnTo>
                  <a:pt x="0" y="0"/>
                </a:lnTo>
                <a:close/>
              </a:path>
            </a:pathLst>
          </a:custGeom>
          <a:blipFill>
            <a:blip r:embed="rId4"/>
            <a:stretch>
              <a:fillRect l="0" t="0" r="0" b="0"/>
            </a:stretch>
          </a:blipFill>
        </p:spPr>
      </p:sp>
      <p:grpSp>
        <p:nvGrpSpPr>
          <p:cNvPr name="Group 14" id="14"/>
          <p:cNvGrpSpPr/>
          <p:nvPr/>
        </p:nvGrpSpPr>
        <p:grpSpPr>
          <a:xfrm rot="0">
            <a:off x="1303020" y="439103"/>
            <a:ext cx="94298" cy="92392"/>
            <a:chOff x="0" y="0"/>
            <a:chExt cx="125730" cy="123190"/>
          </a:xfrm>
        </p:grpSpPr>
        <p:sp>
          <p:nvSpPr>
            <p:cNvPr name="Freeform 15" id="15"/>
            <p:cNvSpPr/>
            <p:nvPr/>
          </p:nvSpPr>
          <p:spPr>
            <a:xfrm flipH="false" flipV="false" rot="0">
              <a:off x="48260" y="48260"/>
              <a:ext cx="25400" cy="26670"/>
            </a:xfrm>
            <a:custGeom>
              <a:avLst/>
              <a:gdLst/>
              <a:ahLst/>
              <a:cxnLst/>
              <a:rect r="r" b="b" t="t" l="l"/>
              <a:pathLst>
                <a:path h="26670" w="25400">
                  <a:moveTo>
                    <a:pt x="25400" y="8890"/>
                  </a:moveTo>
                  <a:cubicBezTo>
                    <a:pt x="15240" y="26670"/>
                    <a:pt x="5080" y="22860"/>
                    <a:pt x="2540" y="19050"/>
                  </a:cubicBezTo>
                  <a:cubicBezTo>
                    <a:pt x="0" y="15240"/>
                    <a:pt x="2540" y="5080"/>
                    <a:pt x="6350" y="2540"/>
                  </a:cubicBezTo>
                  <a:cubicBezTo>
                    <a:pt x="8890" y="0"/>
                    <a:pt x="22860" y="3810"/>
                    <a:pt x="22860" y="3810"/>
                  </a:cubicBezTo>
                </a:path>
              </a:pathLst>
            </a:custGeom>
            <a:solidFill>
              <a:srgbClr val="0571D3"/>
            </a:solidFill>
            <a:ln cap="sq">
              <a:noFill/>
              <a:prstDash val="solid"/>
              <a:miter/>
            </a:ln>
          </p:spPr>
        </p:sp>
      </p:grpSp>
      <p:grpSp>
        <p:nvGrpSpPr>
          <p:cNvPr name="Group 16" id="16"/>
          <p:cNvGrpSpPr/>
          <p:nvPr/>
        </p:nvGrpSpPr>
        <p:grpSpPr>
          <a:xfrm rot="0">
            <a:off x="1691640" y="297180"/>
            <a:ext cx="821055" cy="284797"/>
            <a:chOff x="0" y="0"/>
            <a:chExt cx="1094740" cy="379730"/>
          </a:xfrm>
        </p:grpSpPr>
        <p:sp>
          <p:nvSpPr>
            <p:cNvPr name="Freeform 17" id="17"/>
            <p:cNvSpPr/>
            <p:nvPr/>
          </p:nvSpPr>
          <p:spPr>
            <a:xfrm flipH="false" flipV="false" rot="0">
              <a:off x="49530" y="45720"/>
              <a:ext cx="995680" cy="289560"/>
            </a:xfrm>
            <a:custGeom>
              <a:avLst/>
              <a:gdLst/>
              <a:ahLst/>
              <a:cxnLst/>
              <a:rect r="r" b="b" t="t" l="l"/>
              <a:pathLst>
                <a:path h="289560" w="995680">
                  <a:moveTo>
                    <a:pt x="189230" y="5080"/>
                  </a:moveTo>
                  <a:cubicBezTo>
                    <a:pt x="438150" y="26670"/>
                    <a:pt x="737870" y="0"/>
                    <a:pt x="797560" y="22860"/>
                  </a:cubicBezTo>
                  <a:cubicBezTo>
                    <a:pt x="812800" y="29210"/>
                    <a:pt x="820420" y="36830"/>
                    <a:pt x="824230" y="46990"/>
                  </a:cubicBezTo>
                  <a:cubicBezTo>
                    <a:pt x="826770" y="55880"/>
                    <a:pt x="824230" y="73660"/>
                    <a:pt x="819150" y="81280"/>
                  </a:cubicBezTo>
                  <a:cubicBezTo>
                    <a:pt x="815340" y="88900"/>
                    <a:pt x="810260" y="92710"/>
                    <a:pt x="797560" y="97790"/>
                  </a:cubicBezTo>
                  <a:cubicBezTo>
                    <a:pt x="751840" y="114300"/>
                    <a:pt x="575310" y="127000"/>
                    <a:pt x="457200" y="137160"/>
                  </a:cubicBezTo>
                  <a:cubicBezTo>
                    <a:pt x="332740" y="149860"/>
                    <a:pt x="118110" y="181610"/>
                    <a:pt x="67310" y="165100"/>
                  </a:cubicBezTo>
                  <a:cubicBezTo>
                    <a:pt x="53340" y="160020"/>
                    <a:pt x="46990" y="153670"/>
                    <a:pt x="44450" y="144780"/>
                  </a:cubicBezTo>
                  <a:cubicBezTo>
                    <a:pt x="40640" y="135890"/>
                    <a:pt x="40640" y="120650"/>
                    <a:pt x="46990" y="113030"/>
                  </a:cubicBezTo>
                  <a:cubicBezTo>
                    <a:pt x="57150" y="101600"/>
                    <a:pt x="80010" y="100330"/>
                    <a:pt x="115570" y="97790"/>
                  </a:cubicBezTo>
                  <a:cubicBezTo>
                    <a:pt x="229870" y="87630"/>
                    <a:pt x="779780" y="113030"/>
                    <a:pt x="862330" y="135890"/>
                  </a:cubicBezTo>
                  <a:cubicBezTo>
                    <a:pt x="880110" y="140970"/>
                    <a:pt x="886460" y="143510"/>
                    <a:pt x="891540" y="152400"/>
                  </a:cubicBezTo>
                  <a:cubicBezTo>
                    <a:pt x="897890" y="160020"/>
                    <a:pt x="900430" y="176530"/>
                    <a:pt x="895350" y="185420"/>
                  </a:cubicBezTo>
                  <a:cubicBezTo>
                    <a:pt x="891540" y="195580"/>
                    <a:pt x="881380" y="203200"/>
                    <a:pt x="862330" y="208280"/>
                  </a:cubicBezTo>
                  <a:cubicBezTo>
                    <a:pt x="802640" y="226060"/>
                    <a:pt x="506730" y="231140"/>
                    <a:pt x="459740" y="203200"/>
                  </a:cubicBezTo>
                  <a:cubicBezTo>
                    <a:pt x="444500" y="194310"/>
                    <a:pt x="440690" y="179070"/>
                    <a:pt x="441960" y="168910"/>
                  </a:cubicBezTo>
                  <a:cubicBezTo>
                    <a:pt x="441960" y="158750"/>
                    <a:pt x="448310" y="149860"/>
                    <a:pt x="459740" y="142240"/>
                  </a:cubicBezTo>
                  <a:cubicBezTo>
                    <a:pt x="490220" y="120650"/>
                    <a:pt x="603250" y="92710"/>
                    <a:pt x="673100" y="85090"/>
                  </a:cubicBezTo>
                  <a:cubicBezTo>
                    <a:pt x="739140" y="77470"/>
                    <a:pt x="838200" y="71120"/>
                    <a:pt x="868680" y="90170"/>
                  </a:cubicBezTo>
                  <a:cubicBezTo>
                    <a:pt x="882650" y="99060"/>
                    <a:pt x="890270" y="118110"/>
                    <a:pt x="887730" y="129540"/>
                  </a:cubicBezTo>
                  <a:cubicBezTo>
                    <a:pt x="886460" y="142240"/>
                    <a:pt x="873760" y="154940"/>
                    <a:pt x="858520" y="162560"/>
                  </a:cubicBezTo>
                  <a:cubicBezTo>
                    <a:pt x="830580" y="175260"/>
                    <a:pt x="783590" y="163830"/>
                    <a:pt x="723900" y="172720"/>
                  </a:cubicBezTo>
                  <a:cubicBezTo>
                    <a:pt x="607060" y="189230"/>
                    <a:pt x="327660" y="270510"/>
                    <a:pt x="203200" y="281940"/>
                  </a:cubicBezTo>
                  <a:cubicBezTo>
                    <a:pt x="135890" y="288290"/>
                    <a:pt x="81280" y="289560"/>
                    <a:pt x="45720" y="278130"/>
                  </a:cubicBezTo>
                  <a:cubicBezTo>
                    <a:pt x="26670" y="273050"/>
                    <a:pt x="11430" y="262890"/>
                    <a:pt x="5080" y="250190"/>
                  </a:cubicBezTo>
                  <a:cubicBezTo>
                    <a:pt x="0" y="240030"/>
                    <a:pt x="0" y="224790"/>
                    <a:pt x="6350" y="213360"/>
                  </a:cubicBezTo>
                  <a:cubicBezTo>
                    <a:pt x="19050" y="194310"/>
                    <a:pt x="55880" y="177800"/>
                    <a:pt x="95250" y="163830"/>
                  </a:cubicBezTo>
                  <a:cubicBezTo>
                    <a:pt x="163830" y="138430"/>
                    <a:pt x="346710" y="102870"/>
                    <a:pt x="394970" y="106680"/>
                  </a:cubicBezTo>
                  <a:cubicBezTo>
                    <a:pt x="411480" y="107950"/>
                    <a:pt x="420370" y="111760"/>
                    <a:pt x="426720" y="118110"/>
                  </a:cubicBezTo>
                  <a:cubicBezTo>
                    <a:pt x="433070" y="123190"/>
                    <a:pt x="438150" y="133350"/>
                    <a:pt x="436880" y="140970"/>
                  </a:cubicBezTo>
                  <a:cubicBezTo>
                    <a:pt x="434340" y="152400"/>
                    <a:pt x="422910" y="171450"/>
                    <a:pt x="405130" y="177800"/>
                  </a:cubicBezTo>
                  <a:cubicBezTo>
                    <a:pt x="369570" y="190500"/>
                    <a:pt x="270510" y="158750"/>
                    <a:pt x="208280" y="142240"/>
                  </a:cubicBezTo>
                  <a:cubicBezTo>
                    <a:pt x="151130" y="125730"/>
                    <a:pt x="69850" y="105410"/>
                    <a:pt x="48260" y="81280"/>
                  </a:cubicBezTo>
                  <a:cubicBezTo>
                    <a:pt x="38100" y="71120"/>
                    <a:pt x="34290" y="58420"/>
                    <a:pt x="36830" y="48260"/>
                  </a:cubicBezTo>
                  <a:cubicBezTo>
                    <a:pt x="39370" y="36830"/>
                    <a:pt x="49530" y="22860"/>
                    <a:pt x="67310" y="17780"/>
                  </a:cubicBezTo>
                  <a:cubicBezTo>
                    <a:pt x="110490" y="3810"/>
                    <a:pt x="231140" y="63500"/>
                    <a:pt x="341630" y="76200"/>
                  </a:cubicBezTo>
                  <a:cubicBezTo>
                    <a:pt x="502920" y="95250"/>
                    <a:pt x="863600" y="77470"/>
                    <a:pt x="943610" y="91440"/>
                  </a:cubicBezTo>
                  <a:cubicBezTo>
                    <a:pt x="965200" y="93980"/>
                    <a:pt x="974090" y="95250"/>
                    <a:pt x="982980" y="104140"/>
                  </a:cubicBezTo>
                  <a:cubicBezTo>
                    <a:pt x="990600" y="111760"/>
                    <a:pt x="995680" y="129540"/>
                    <a:pt x="991870" y="140970"/>
                  </a:cubicBezTo>
                  <a:cubicBezTo>
                    <a:pt x="985520" y="158750"/>
                    <a:pt x="952500" y="175260"/>
                    <a:pt x="922020" y="189230"/>
                  </a:cubicBezTo>
                  <a:cubicBezTo>
                    <a:pt x="878840" y="209550"/>
                    <a:pt x="808990" y="227330"/>
                    <a:pt x="750570" y="233680"/>
                  </a:cubicBezTo>
                  <a:cubicBezTo>
                    <a:pt x="693420" y="241300"/>
                    <a:pt x="608330" y="250190"/>
                    <a:pt x="576580" y="233680"/>
                  </a:cubicBezTo>
                  <a:cubicBezTo>
                    <a:pt x="560070" y="226060"/>
                    <a:pt x="548640" y="207010"/>
                    <a:pt x="549910" y="194310"/>
                  </a:cubicBezTo>
                  <a:cubicBezTo>
                    <a:pt x="551180" y="181610"/>
                    <a:pt x="568960" y="161290"/>
                    <a:pt x="581660" y="157480"/>
                  </a:cubicBezTo>
                  <a:cubicBezTo>
                    <a:pt x="591820" y="154940"/>
                    <a:pt x="609600" y="160020"/>
                    <a:pt x="617220" y="167640"/>
                  </a:cubicBezTo>
                  <a:cubicBezTo>
                    <a:pt x="624840" y="175260"/>
                    <a:pt x="629920" y="193040"/>
                    <a:pt x="628650" y="203200"/>
                  </a:cubicBezTo>
                  <a:cubicBezTo>
                    <a:pt x="628650" y="212090"/>
                    <a:pt x="623570" y="219710"/>
                    <a:pt x="617220" y="226060"/>
                  </a:cubicBezTo>
                  <a:cubicBezTo>
                    <a:pt x="609600" y="232410"/>
                    <a:pt x="591820" y="238760"/>
                    <a:pt x="581660" y="234950"/>
                  </a:cubicBezTo>
                  <a:cubicBezTo>
                    <a:pt x="568960" y="231140"/>
                    <a:pt x="551180" y="212090"/>
                    <a:pt x="549910" y="198120"/>
                  </a:cubicBezTo>
                  <a:cubicBezTo>
                    <a:pt x="548640" y="185420"/>
                    <a:pt x="560070" y="167640"/>
                    <a:pt x="576580" y="158750"/>
                  </a:cubicBezTo>
                  <a:cubicBezTo>
                    <a:pt x="614680" y="138430"/>
                    <a:pt x="737870" y="167640"/>
                    <a:pt x="808990" y="156210"/>
                  </a:cubicBezTo>
                  <a:cubicBezTo>
                    <a:pt x="869950" y="144780"/>
                    <a:pt x="948690" y="88900"/>
                    <a:pt x="975360" y="99060"/>
                  </a:cubicBezTo>
                  <a:cubicBezTo>
                    <a:pt x="988060" y="104140"/>
                    <a:pt x="995680" y="123190"/>
                    <a:pt x="993140" y="133350"/>
                  </a:cubicBezTo>
                  <a:cubicBezTo>
                    <a:pt x="991870" y="144780"/>
                    <a:pt x="980440" y="154940"/>
                    <a:pt x="960120" y="162560"/>
                  </a:cubicBezTo>
                  <a:cubicBezTo>
                    <a:pt x="882650" y="190500"/>
                    <a:pt x="487680" y="162560"/>
                    <a:pt x="334010" y="148590"/>
                  </a:cubicBezTo>
                  <a:cubicBezTo>
                    <a:pt x="243840" y="139700"/>
                    <a:pt x="170180" y="128270"/>
                    <a:pt x="120650" y="114300"/>
                  </a:cubicBezTo>
                  <a:cubicBezTo>
                    <a:pt x="91440" y="105410"/>
                    <a:pt x="68580" y="100330"/>
                    <a:pt x="54610" y="87630"/>
                  </a:cubicBezTo>
                  <a:cubicBezTo>
                    <a:pt x="44450" y="77470"/>
                    <a:pt x="34290" y="59690"/>
                    <a:pt x="36830" y="48260"/>
                  </a:cubicBezTo>
                  <a:cubicBezTo>
                    <a:pt x="39370" y="36830"/>
                    <a:pt x="50800" y="21590"/>
                    <a:pt x="67310" y="17780"/>
                  </a:cubicBezTo>
                  <a:cubicBezTo>
                    <a:pt x="97790" y="10160"/>
                    <a:pt x="168910" y="57150"/>
                    <a:pt x="223520" y="72390"/>
                  </a:cubicBezTo>
                  <a:cubicBezTo>
                    <a:pt x="283210" y="87630"/>
                    <a:pt x="381000" y="86360"/>
                    <a:pt x="412750" y="107950"/>
                  </a:cubicBezTo>
                  <a:cubicBezTo>
                    <a:pt x="427990" y="119380"/>
                    <a:pt x="436880" y="138430"/>
                    <a:pt x="435610" y="149860"/>
                  </a:cubicBezTo>
                  <a:cubicBezTo>
                    <a:pt x="434340" y="160020"/>
                    <a:pt x="427990" y="167640"/>
                    <a:pt x="414020" y="175260"/>
                  </a:cubicBezTo>
                  <a:cubicBezTo>
                    <a:pt x="369570" y="201930"/>
                    <a:pt x="137160" y="223520"/>
                    <a:pt x="78740" y="246380"/>
                  </a:cubicBezTo>
                  <a:cubicBezTo>
                    <a:pt x="55880" y="255270"/>
                    <a:pt x="46990" y="273050"/>
                    <a:pt x="34290" y="273050"/>
                  </a:cubicBezTo>
                  <a:cubicBezTo>
                    <a:pt x="25400" y="273050"/>
                    <a:pt x="16510" y="265430"/>
                    <a:pt x="10160" y="259080"/>
                  </a:cubicBezTo>
                  <a:cubicBezTo>
                    <a:pt x="5080" y="251460"/>
                    <a:pt x="0" y="241300"/>
                    <a:pt x="1270" y="232410"/>
                  </a:cubicBezTo>
                  <a:cubicBezTo>
                    <a:pt x="3810" y="220980"/>
                    <a:pt x="11430" y="204470"/>
                    <a:pt x="29210" y="195580"/>
                  </a:cubicBezTo>
                  <a:cubicBezTo>
                    <a:pt x="68580" y="176530"/>
                    <a:pt x="186690" y="209550"/>
                    <a:pt x="285750" y="199390"/>
                  </a:cubicBezTo>
                  <a:cubicBezTo>
                    <a:pt x="424180" y="184150"/>
                    <a:pt x="675640" y="99060"/>
                    <a:pt x="777240" y="90170"/>
                  </a:cubicBezTo>
                  <a:cubicBezTo>
                    <a:pt x="822960" y="86360"/>
                    <a:pt x="859790" y="82550"/>
                    <a:pt x="876300" y="95250"/>
                  </a:cubicBezTo>
                  <a:cubicBezTo>
                    <a:pt x="886460" y="104140"/>
                    <a:pt x="890270" y="127000"/>
                    <a:pt x="886460" y="138430"/>
                  </a:cubicBezTo>
                  <a:cubicBezTo>
                    <a:pt x="882650" y="148590"/>
                    <a:pt x="872490" y="157480"/>
                    <a:pt x="858520" y="162560"/>
                  </a:cubicBezTo>
                  <a:cubicBezTo>
                    <a:pt x="829310" y="171450"/>
                    <a:pt x="759460" y="148590"/>
                    <a:pt x="703580" y="153670"/>
                  </a:cubicBezTo>
                  <a:cubicBezTo>
                    <a:pt x="635000" y="160020"/>
                    <a:pt x="511810" y="209550"/>
                    <a:pt x="474980" y="207010"/>
                  </a:cubicBezTo>
                  <a:cubicBezTo>
                    <a:pt x="463550" y="205740"/>
                    <a:pt x="458470" y="204470"/>
                    <a:pt x="452120" y="198120"/>
                  </a:cubicBezTo>
                  <a:cubicBezTo>
                    <a:pt x="445770" y="190500"/>
                    <a:pt x="439420" y="170180"/>
                    <a:pt x="443230" y="160020"/>
                  </a:cubicBezTo>
                  <a:cubicBezTo>
                    <a:pt x="447040" y="149860"/>
                    <a:pt x="457200" y="143510"/>
                    <a:pt x="474980" y="138430"/>
                  </a:cubicBezTo>
                  <a:cubicBezTo>
                    <a:pt x="533400" y="120650"/>
                    <a:pt x="819150" y="116840"/>
                    <a:pt x="871220" y="137160"/>
                  </a:cubicBezTo>
                  <a:cubicBezTo>
                    <a:pt x="886460" y="143510"/>
                    <a:pt x="892810" y="149860"/>
                    <a:pt x="896620" y="160020"/>
                  </a:cubicBezTo>
                  <a:cubicBezTo>
                    <a:pt x="899160" y="168910"/>
                    <a:pt x="897890" y="185420"/>
                    <a:pt x="891540" y="193040"/>
                  </a:cubicBezTo>
                  <a:cubicBezTo>
                    <a:pt x="886460" y="201930"/>
                    <a:pt x="876300" y="205740"/>
                    <a:pt x="862330" y="208280"/>
                  </a:cubicBezTo>
                  <a:cubicBezTo>
                    <a:pt x="834390" y="214630"/>
                    <a:pt x="784860" y="208280"/>
                    <a:pt x="731520" y="205740"/>
                  </a:cubicBezTo>
                  <a:cubicBezTo>
                    <a:pt x="646430" y="200660"/>
                    <a:pt x="510540" y="181610"/>
                    <a:pt x="400050" y="175260"/>
                  </a:cubicBezTo>
                  <a:cubicBezTo>
                    <a:pt x="288290" y="167640"/>
                    <a:pt x="114300" y="190500"/>
                    <a:pt x="67310" y="165100"/>
                  </a:cubicBezTo>
                  <a:cubicBezTo>
                    <a:pt x="50800" y="156210"/>
                    <a:pt x="40640" y="139700"/>
                    <a:pt x="41910" y="128270"/>
                  </a:cubicBezTo>
                  <a:cubicBezTo>
                    <a:pt x="43180" y="116840"/>
                    <a:pt x="58420" y="105410"/>
                    <a:pt x="74930" y="97790"/>
                  </a:cubicBezTo>
                  <a:cubicBezTo>
                    <a:pt x="109220" y="85090"/>
                    <a:pt x="176530" y="100330"/>
                    <a:pt x="250190" y="95250"/>
                  </a:cubicBezTo>
                  <a:cubicBezTo>
                    <a:pt x="379730" y="85090"/>
                    <a:pt x="718820" y="10160"/>
                    <a:pt x="787400" y="21590"/>
                  </a:cubicBezTo>
                  <a:cubicBezTo>
                    <a:pt x="805180" y="25400"/>
                    <a:pt x="814070" y="29210"/>
                    <a:pt x="819150" y="38100"/>
                  </a:cubicBezTo>
                  <a:cubicBezTo>
                    <a:pt x="825500" y="48260"/>
                    <a:pt x="825500" y="71120"/>
                    <a:pt x="819150" y="81280"/>
                  </a:cubicBezTo>
                  <a:cubicBezTo>
                    <a:pt x="814070" y="91440"/>
                    <a:pt x="805180" y="93980"/>
                    <a:pt x="787400" y="97790"/>
                  </a:cubicBezTo>
                  <a:cubicBezTo>
                    <a:pt x="720090" y="114300"/>
                    <a:pt x="382270" y="105410"/>
                    <a:pt x="271780" y="93980"/>
                  </a:cubicBezTo>
                  <a:cubicBezTo>
                    <a:pt x="218440" y="88900"/>
                    <a:pt x="172720" y="87630"/>
                    <a:pt x="156210" y="69850"/>
                  </a:cubicBezTo>
                  <a:cubicBezTo>
                    <a:pt x="146050" y="59690"/>
                    <a:pt x="144780" y="36830"/>
                    <a:pt x="149860" y="26670"/>
                  </a:cubicBezTo>
                  <a:cubicBezTo>
                    <a:pt x="156210" y="15240"/>
                    <a:pt x="189230" y="5080"/>
                    <a:pt x="189230" y="5080"/>
                  </a:cubicBezTo>
                </a:path>
              </a:pathLst>
            </a:custGeom>
            <a:solidFill>
              <a:srgbClr val="E7191F"/>
            </a:solidFill>
            <a:ln cap="sq">
              <a:noFill/>
              <a:prstDash val="solid"/>
              <a:miter/>
            </a:ln>
          </p:spPr>
        </p:sp>
      </p:grpSp>
      <p:grpSp>
        <p:nvGrpSpPr>
          <p:cNvPr name="Group 18" id="18"/>
          <p:cNvGrpSpPr/>
          <p:nvPr/>
        </p:nvGrpSpPr>
        <p:grpSpPr>
          <a:xfrm rot="0">
            <a:off x="1189673" y="854393"/>
            <a:ext cx="1302068" cy="301942"/>
            <a:chOff x="0" y="0"/>
            <a:chExt cx="1736090" cy="402590"/>
          </a:xfrm>
        </p:grpSpPr>
        <p:sp>
          <p:nvSpPr>
            <p:cNvPr name="Freeform 19" id="19"/>
            <p:cNvSpPr/>
            <p:nvPr/>
          </p:nvSpPr>
          <p:spPr>
            <a:xfrm flipH="false" flipV="false" rot="0">
              <a:off x="50800" y="40640"/>
              <a:ext cx="1635760" cy="320040"/>
            </a:xfrm>
            <a:custGeom>
              <a:avLst/>
              <a:gdLst/>
              <a:ahLst/>
              <a:cxnLst/>
              <a:rect r="r" b="b" t="t" l="l"/>
              <a:pathLst>
                <a:path h="320040" w="1635760">
                  <a:moveTo>
                    <a:pt x="73660" y="62230"/>
                  </a:moveTo>
                  <a:cubicBezTo>
                    <a:pt x="1440180" y="60960"/>
                    <a:pt x="1535430" y="22860"/>
                    <a:pt x="1583690" y="24130"/>
                  </a:cubicBezTo>
                  <a:cubicBezTo>
                    <a:pt x="1601470" y="24130"/>
                    <a:pt x="1611630" y="26670"/>
                    <a:pt x="1620520" y="33020"/>
                  </a:cubicBezTo>
                  <a:cubicBezTo>
                    <a:pt x="1628140" y="39370"/>
                    <a:pt x="1633220" y="49530"/>
                    <a:pt x="1634490" y="59690"/>
                  </a:cubicBezTo>
                  <a:cubicBezTo>
                    <a:pt x="1634490" y="69850"/>
                    <a:pt x="1630680" y="88900"/>
                    <a:pt x="1620520" y="95250"/>
                  </a:cubicBezTo>
                  <a:cubicBezTo>
                    <a:pt x="1607820" y="102870"/>
                    <a:pt x="1591310" y="87630"/>
                    <a:pt x="1558290" y="86360"/>
                  </a:cubicBezTo>
                  <a:cubicBezTo>
                    <a:pt x="1421130" y="77470"/>
                    <a:pt x="753110" y="81280"/>
                    <a:pt x="506730" y="102870"/>
                  </a:cubicBezTo>
                  <a:cubicBezTo>
                    <a:pt x="370840" y="114300"/>
                    <a:pt x="269240" y="135890"/>
                    <a:pt x="194310" y="151130"/>
                  </a:cubicBezTo>
                  <a:cubicBezTo>
                    <a:pt x="151130" y="160020"/>
                    <a:pt x="93980" y="167640"/>
                    <a:pt x="93980" y="175260"/>
                  </a:cubicBezTo>
                  <a:cubicBezTo>
                    <a:pt x="93980" y="180340"/>
                    <a:pt x="130810" y="187960"/>
                    <a:pt x="154940" y="191770"/>
                  </a:cubicBezTo>
                  <a:cubicBezTo>
                    <a:pt x="189230" y="195580"/>
                    <a:pt x="227330" y="196850"/>
                    <a:pt x="278130" y="191770"/>
                  </a:cubicBezTo>
                  <a:cubicBezTo>
                    <a:pt x="363220" y="182880"/>
                    <a:pt x="521970" y="133350"/>
                    <a:pt x="617220" y="123190"/>
                  </a:cubicBezTo>
                  <a:cubicBezTo>
                    <a:pt x="687070" y="115570"/>
                    <a:pt x="765810" y="105410"/>
                    <a:pt x="798830" y="120650"/>
                  </a:cubicBezTo>
                  <a:cubicBezTo>
                    <a:pt x="814070" y="127000"/>
                    <a:pt x="825500" y="140970"/>
                    <a:pt x="826770" y="152400"/>
                  </a:cubicBezTo>
                  <a:cubicBezTo>
                    <a:pt x="828040" y="165100"/>
                    <a:pt x="820420" y="180340"/>
                    <a:pt x="806450" y="191770"/>
                  </a:cubicBezTo>
                  <a:cubicBezTo>
                    <a:pt x="778510" y="214630"/>
                    <a:pt x="675640" y="231140"/>
                    <a:pt x="626110" y="240030"/>
                  </a:cubicBezTo>
                  <a:cubicBezTo>
                    <a:pt x="593090" y="246380"/>
                    <a:pt x="575310" y="245110"/>
                    <a:pt x="539750" y="247650"/>
                  </a:cubicBezTo>
                  <a:cubicBezTo>
                    <a:pt x="478790" y="251460"/>
                    <a:pt x="365760" y="265430"/>
                    <a:pt x="295910" y="255270"/>
                  </a:cubicBezTo>
                  <a:cubicBezTo>
                    <a:pt x="241300" y="247650"/>
                    <a:pt x="173990" y="228600"/>
                    <a:pt x="151130" y="207010"/>
                  </a:cubicBezTo>
                  <a:cubicBezTo>
                    <a:pt x="139700" y="195580"/>
                    <a:pt x="134620" y="179070"/>
                    <a:pt x="137160" y="167640"/>
                  </a:cubicBezTo>
                  <a:cubicBezTo>
                    <a:pt x="138430" y="157480"/>
                    <a:pt x="146050" y="148590"/>
                    <a:pt x="160020" y="140970"/>
                  </a:cubicBezTo>
                  <a:cubicBezTo>
                    <a:pt x="198120" y="121920"/>
                    <a:pt x="410210" y="107950"/>
                    <a:pt x="412750" y="118110"/>
                  </a:cubicBezTo>
                  <a:cubicBezTo>
                    <a:pt x="414020" y="123190"/>
                    <a:pt x="388620" y="140970"/>
                    <a:pt x="370840" y="140970"/>
                  </a:cubicBezTo>
                  <a:cubicBezTo>
                    <a:pt x="342900" y="143510"/>
                    <a:pt x="260350" y="92710"/>
                    <a:pt x="259080" y="95250"/>
                  </a:cubicBezTo>
                  <a:cubicBezTo>
                    <a:pt x="257810" y="96520"/>
                    <a:pt x="275590" y="111760"/>
                    <a:pt x="290830" y="116840"/>
                  </a:cubicBezTo>
                  <a:cubicBezTo>
                    <a:pt x="320040" y="129540"/>
                    <a:pt x="367030" y="137160"/>
                    <a:pt x="431800" y="140970"/>
                  </a:cubicBezTo>
                  <a:cubicBezTo>
                    <a:pt x="571500" y="148590"/>
                    <a:pt x="904240" y="111760"/>
                    <a:pt x="1104900" y="109220"/>
                  </a:cubicBezTo>
                  <a:cubicBezTo>
                    <a:pt x="1266190" y="106680"/>
                    <a:pt x="1483360" y="97790"/>
                    <a:pt x="1541780" y="118110"/>
                  </a:cubicBezTo>
                  <a:cubicBezTo>
                    <a:pt x="1559560" y="124460"/>
                    <a:pt x="1567180" y="132080"/>
                    <a:pt x="1572260" y="142240"/>
                  </a:cubicBezTo>
                  <a:cubicBezTo>
                    <a:pt x="1576070" y="151130"/>
                    <a:pt x="1577340" y="162560"/>
                    <a:pt x="1573530" y="171450"/>
                  </a:cubicBezTo>
                  <a:cubicBezTo>
                    <a:pt x="1569720" y="181610"/>
                    <a:pt x="1563370" y="190500"/>
                    <a:pt x="1546860" y="198120"/>
                  </a:cubicBezTo>
                  <a:cubicBezTo>
                    <a:pt x="1480820" y="224790"/>
                    <a:pt x="1164590" y="173990"/>
                    <a:pt x="998220" y="195580"/>
                  </a:cubicBezTo>
                  <a:cubicBezTo>
                    <a:pt x="854710" y="213360"/>
                    <a:pt x="720090" y="283210"/>
                    <a:pt x="603250" y="300990"/>
                  </a:cubicBezTo>
                  <a:cubicBezTo>
                    <a:pt x="513080" y="314960"/>
                    <a:pt x="401320" y="320040"/>
                    <a:pt x="358140" y="311150"/>
                  </a:cubicBezTo>
                  <a:cubicBezTo>
                    <a:pt x="340360" y="307340"/>
                    <a:pt x="330200" y="302260"/>
                    <a:pt x="323850" y="293370"/>
                  </a:cubicBezTo>
                  <a:cubicBezTo>
                    <a:pt x="317500" y="281940"/>
                    <a:pt x="318770" y="254000"/>
                    <a:pt x="326390" y="243840"/>
                  </a:cubicBezTo>
                  <a:cubicBezTo>
                    <a:pt x="334010" y="233680"/>
                    <a:pt x="350520" y="227330"/>
                    <a:pt x="361950" y="229870"/>
                  </a:cubicBezTo>
                  <a:cubicBezTo>
                    <a:pt x="374650" y="232410"/>
                    <a:pt x="396240" y="250190"/>
                    <a:pt x="397510" y="262890"/>
                  </a:cubicBezTo>
                  <a:cubicBezTo>
                    <a:pt x="400050" y="275590"/>
                    <a:pt x="386080" y="300990"/>
                    <a:pt x="374650" y="307340"/>
                  </a:cubicBezTo>
                  <a:cubicBezTo>
                    <a:pt x="364490" y="312420"/>
                    <a:pt x="346710" y="311150"/>
                    <a:pt x="336550" y="304800"/>
                  </a:cubicBezTo>
                  <a:cubicBezTo>
                    <a:pt x="327660" y="298450"/>
                    <a:pt x="316230" y="283210"/>
                    <a:pt x="317500" y="271780"/>
                  </a:cubicBezTo>
                  <a:cubicBezTo>
                    <a:pt x="317500" y="259080"/>
                    <a:pt x="326390" y="241300"/>
                    <a:pt x="344170" y="231140"/>
                  </a:cubicBezTo>
                  <a:cubicBezTo>
                    <a:pt x="384810" y="209550"/>
                    <a:pt x="502920" y="233680"/>
                    <a:pt x="594360" y="220980"/>
                  </a:cubicBezTo>
                  <a:cubicBezTo>
                    <a:pt x="713740" y="203200"/>
                    <a:pt x="852170" y="138430"/>
                    <a:pt x="996950" y="119380"/>
                  </a:cubicBezTo>
                  <a:cubicBezTo>
                    <a:pt x="1162050" y="99060"/>
                    <a:pt x="1456690" y="96520"/>
                    <a:pt x="1531620" y="118110"/>
                  </a:cubicBezTo>
                  <a:cubicBezTo>
                    <a:pt x="1554480" y="124460"/>
                    <a:pt x="1567180" y="130810"/>
                    <a:pt x="1572260" y="142240"/>
                  </a:cubicBezTo>
                  <a:cubicBezTo>
                    <a:pt x="1577340" y="153670"/>
                    <a:pt x="1572260" y="177800"/>
                    <a:pt x="1563370" y="187960"/>
                  </a:cubicBezTo>
                  <a:cubicBezTo>
                    <a:pt x="1551940" y="200660"/>
                    <a:pt x="1532890" y="201930"/>
                    <a:pt x="1502410" y="205740"/>
                  </a:cubicBezTo>
                  <a:cubicBezTo>
                    <a:pt x="1416050" y="215900"/>
                    <a:pt x="1154430" y="171450"/>
                    <a:pt x="988060" y="175260"/>
                  </a:cubicBezTo>
                  <a:cubicBezTo>
                    <a:pt x="829310" y="177800"/>
                    <a:pt x="635000" y="214630"/>
                    <a:pt x="525780" y="219710"/>
                  </a:cubicBezTo>
                  <a:cubicBezTo>
                    <a:pt x="464820" y="222250"/>
                    <a:pt x="429260" y="222250"/>
                    <a:pt x="383540" y="217170"/>
                  </a:cubicBezTo>
                  <a:cubicBezTo>
                    <a:pt x="340360" y="212090"/>
                    <a:pt x="292100" y="205740"/>
                    <a:pt x="257810" y="191770"/>
                  </a:cubicBezTo>
                  <a:cubicBezTo>
                    <a:pt x="229870" y="179070"/>
                    <a:pt x="200660" y="166370"/>
                    <a:pt x="187960" y="143510"/>
                  </a:cubicBezTo>
                  <a:cubicBezTo>
                    <a:pt x="173990" y="119380"/>
                    <a:pt x="172720" y="72390"/>
                    <a:pt x="182880" y="49530"/>
                  </a:cubicBezTo>
                  <a:cubicBezTo>
                    <a:pt x="190500" y="33020"/>
                    <a:pt x="208280" y="20320"/>
                    <a:pt x="224790" y="15240"/>
                  </a:cubicBezTo>
                  <a:cubicBezTo>
                    <a:pt x="240030" y="10160"/>
                    <a:pt x="255270" y="13970"/>
                    <a:pt x="275590" y="19050"/>
                  </a:cubicBezTo>
                  <a:cubicBezTo>
                    <a:pt x="312420" y="26670"/>
                    <a:pt x="383540" y="57150"/>
                    <a:pt x="416560" y="76200"/>
                  </a:cubicBezTo>
                  <a:cubicBezTo>
                    <a:pt x="435610" y="88900"/>
                    <a:pt x="450850" y="99060"/>
                    <a:pt x="458470" y="113030"/>
                  </a:cubicBezTo>
                  <a:cubicBezTo>
                    <a:pt x="466090" y="125730"/>
                    <a:pt x="471170" y="142240"/>
                    <a:pt x="466090" y="154940"/>
                  </a:cubicBezTo>
                  <a:cubicBezTo>
                    <a:pt x="461010" y="171450"/>
                    <a:pt x="440690" y="186690"/>
                    <a:pt x="414020" y="196850"/>
                  </a:cubicBezTo>
                  <a:cubicBezTo>
                    <a:pt x="361950" y="215900"/>
                    <a:pt x="198120" y="229870"/>
                    <a:pt x="160020" y="210820"/>
                  </a:cubicBezTo>
                  <a:cubicBezTo>
                    <a:pt x="143510" y="203200"/>
                    <a:pt x="134620" y="187960"/>
                    <a:pt x="135890" y="176530"/>
                  </a:cubicBezTo>
                  <a:cubicBezTo>
                    <a:pt x="135890" y="163830"/>
                    <a:pt x="152400" y="143510"/>
                    <a:pt x="168910" y="139700"/>
                  </a:cubicBezTo>
                  <a:cubicBezTo>
                    <a:pt x="195580" y="132080"/>
                    <a:pt x="243840" y="179070"/>
                    <a:pt x="297180" y="187960"/>
                  </a:cubicBezTo>
                  <a:cubicBezTo>
                    <a:pt x="377190" y="200660"/>
                    <a:pt x="519430" y="189230"/>
                    <a:pt x="608330" y="173990"/>
                  </a:cubicBezTo>
                  <a:cubicBezTo>
                    <a:pt x="676910" y="161290"/>
                    <a:pt x="756920" y="118110"/>
                    <a:pt x="788670" y="119380"/>
                  </a:cubicBezTo>
                  <a:cubicBezTo>
                    <a:pt x="801370" y="119380"/>
                    <a:pt x="808990" y="123190"/>
                    <a:pt x="814070" y="128270"/>
                  </a:cubicBezTo>
                  <a:cubicBezTo>
                    <a:pt x="821690" y="135890"/>
                    <a:pt x="829310" y="151130"/>
                    <a:pt x="826770" y="162560"/>
                  </a:cubicBezTo>
                  <a:cubicBezTo>
                    <a:pt x="825500" y="173990"/>
                    <a:pt x="814070" y="186690"/>
                    <a:pt x="798830" y="194310"/>
                  </a:cubicBezTo>
                  <a:cubicBezTo>
                    <a:pt x="767080" y="208280"/>
                    <a:pt x="689610" y="187960"/>
                    <a:pt x="632460" y="195580"/>
                  </a:cubicBezTo>
                  <a:cubicBezTo>
                    <a:pt x="567690" y="204470"/>
                    <a:pt x="500380" y="236220"/>
                    <a:pt x="430530" y="247650"/>
                  </a:cubicBezTo>
                  <a:cubicBezTo>
                    <a:pt x="358140" y="260350"/>
                    <a:pt x="269240" y="266700"/>
                    <a:pt x="205740" y="267970"/>
                  </a:cubicBezTo>
                  <a:cubicBezTo>
                    <a:pt x="158750" y="269240"/>
                    <a:pt x="115570" y="270510"/>
                    <a:pt x="82550" y="262890"/>
                  </a:cubicBezTo>
                  <a:cubicBezTo>
                    <a:pt x="58420" y="257810"/>
                    <a:pt x="35560" y="252730"/>
                    <a:pt x="22860" y="238760"/>
                  </a:cubicBezTo>
                  <a:cubicBezTo>
                    <a:pt x="8890" y="224790"/>
                    <a:pt x="0" y="199390"/>
                    <a:pt x="0" y="181610"/>
                  </a:cubicBezTo>
                  <a:cubicBezTo>
                    <a:pt x="0" y="165100"/>
                    <a:pt x="8890" y="146050"/>
                    <a:pt x="20320" y="134620"/>
                  </a:cubicBezTo>
                  <a:cubicBezTo>
                    <a:pt x="34290" y="120650"/>
                    <a:pt x="50800" y="118110"/>
                    <a:pt x="80010" y="109220"/>
                  </a:cubicBezTo>
                  <a:cubicBezTo>
                    <a:pt x="149860" y="86360"/>
                    <a:pt x="304800" y="43180"/>
                    <a:pt x="452120" y="25400"/>
                  </a:cubicBezTo>
                  <a:cubicBezTo>
                    <a:pt x="666750" y="0"/>
                    <a:pt x="1037590" y="11430"/>
                    <a:pt x="1245870" y="10160"/>
                  </a:cubicBezTo>
                  <a:cubicBezTo>
                    <a:pt x="1380490" y="8890"/>
                    <a:pt x="1524000" y="1270"/>
                    <a:pt x="1579880" y="12700"/>
                  </a:cubicBezTo>
                  <a:cubicBezTo>
                    <a:pt x="1598930" y="16510"/>
                    <a:pt x="1617980" y="26670"/>
                    <a:pt x="1616710" y="29210"/>
                  </a:cubicBezTo>
                  <a:cubicBezTo>
                    <a:pt x="1616710" y="33020"/>
                    <a:pt x="1565910" y="33020"/>
                    <a:pt x="1565910" y="33020"/>
                  </a:cubicBezTo>
                  <a:cubicBezTo>
                    <a:pt x="1565910" y="33020"/>
                    <a:pt x="1600200" y="21590"/>
                    <a:pt x="1612900" y="27940"/>
                  </a:cubicBezTo>
                  <a:cubicBezTo>
                    <a:pt x="1623060" y="31750"/>
                    <a:pt x="1633220" y="48260"/>
                    <a:pt x="1634490" y="59690"/>
                  </a:cubicBezTo>
                  <a:cubicBezTo>
                    <a:pt x="1635760" y="69850"/>
                    <a:pt x="1628140" y="85090"/>
                    <a:pt x="1620520" y="95250"/>
                  </a:cubicBezTo>
                  <a:cubicBezTo>
                    <a:pt x="1611630" y="105410"/>
                    <a:pt x="1600200" y="110490"/>
                    <a:pt x="1579880" y="115570"/>
                  </a:cubicBezTo>
                  <a:cubicBezTo>
                    <a:pt x="1531620" y="130810"/>
                    <a:pt x="1438910" y="140970"/>
                    <a:pt x="1319530" y="147320"/>
                  </a:cubicBezTo>
                  <a:cubicBezTo>
                    <a:pt x="1057910" y="161290"/>
                    <a:pt x="187960" y="168910"/>
                    <a:pt x="73660" y="140970"/>
                  </a:cubicBezTo>
                  <a:cubicBezTo>
                    <a:pt x="54610" y="135890"/>
                    <a:pt x="48260" y="132080"/>
                    <a:pt x="41910" y="123190"/>
                  </a:cubicBezTo>
                  <a:cubicBezTo>
                    <a:pt x="35560" y="116840"/>
                    <a:pt x="34290" y="105410"/>
                    <a:pt x="34290" y="96520"/>
                  </a:cubicBezTo>
                  <a:cubicBezTo>
                    <a:pt x="35560" y="87630"/>
                    <a:pt x="41910" y="77470"/>
                    <a:pt x="48260" y="72390"/>
                  </a:cubicBezTo>
                  <a:cubicBezTo>
                    <a:pt x="54610" y="66040"/>
                    <a:pt x="73660" y="62230"/>
                    <a:pt x="73660" y="62230"/>
                  </a:cubicBezTo>
                </a:path>
              </a:pathLst>
            </a:custGeom>
            <a:solidFill>
              <a:srgbClr val="E7191F"/>
            </a:solidFill>
            <a:ln cap="sq">
              <a:noFill/>
              <a:prstDash val="solid"/>
              <a:miter/>
            </a:ln>
          </p:spPr>
        </p:sp>
      </p:grpSp>
      <p:grpSp>
        <p:nvGrpSpPr>
          <p:cNvPr name="Group 20" id="20"/>
          <p:cNvGrpSpPr/>
          <p:nvPr/>
        </p:nvGrpSpPr>
        <p:grpSpPr>
          <a:xfrm rot="0">
            <a:off x="1761173" y="916305"/>
            <a:ext cx="733425" cy="216217"/>
            <a:chOff x="0" y="0"/>
            <a:chExt cx="977900" cy="288290"/>
          </a:xfrm>
        </p:grpSpPr>
        <p:sp>
          <p:nvSpPr>
            <p:cNvPr name="Freeform 21" id="21"/>
            <p:cNvSpPr/>
            <p:nvPr/>
          </p:nvSpPr>
          <p:spPr>
            <a:xfrm flipH="false" flipV="false" rot="0">
              <a:off x="49530" y="48260"/>
              <a:ext cx="878840" cy="193040"/>
            </a:xfrm>
            <a:custGeom>
              <a:avLst/>
              <a:gdLst/>
              <a:ahLst/>
              <a:cxnLst/>
              <a:rect r="r" b="b" t="t" l="l"/>
              <a:pathLst>
                <a:path h="193040" w="878840">
                  <a:moveTo>
                    <a:pt x="839470" y="130810"/>
                  </a:moveTo>
                  <a:cubicBezTo>
                    <a:pt x="543560" y="135890"/>
                    <a:pt x="478790" y="144780"/>
                    <a:pt x="426720" y="156210"/>
                  </a:cubicBezTo>
                  <a:cubicBezTo>
                    <a:pt x="384810" y="165100"/>
                    <a:pt x="354330" y="181610"/>
                    <a:pt x="314960" y="187960"/>
                  </a:cubicBezTo>
                  <a:cubicBezTo>
                    <a:pt x="274320" y="193040"/>
                    <a:pt x="231140" y="193040"/>
                    <a:pt x="186690" y="189230"/>
                  </a:cubicBezTo>
                  <a:cubicBezTo>
                    <a:pt x="137160" y="184150"/>
                    <a:pt x="60960" y="176530"/>
                    <a:pt x="30480" y="157480"/>
                  </a:cubicBezTo>
                  <a:cubicBezTo>
                    <a:pt x="13970" y="147320"/>
                    <a:pt x="2540" y="132080"/>
                    <a:pt x="1270" y="118110"/>
                  </a:cubicBezTo>
                  <a:cubicBezTo>
                    <a:pt x="1270" y="105410"/>
                    <a:pt x="11430" y="86360"/>
                    <a:pt x="27940" y="77470"/>
                  </a:cubicBezTo>
                  <a:cubicBezTo>
                    <a:pt x="60960" y="58420"/>
                    <a:pt x="147320" y="77470"/>
                    <a:pt x="217170" y="67310"/>
                  </a:cubicBezTo>
                  <a:cubicBezTo>
                    <a:pt x="302260" y="55880"/>
                    <a:pt x="454660" y="2540"/>
                    <a:pt x="500380" y="2540"/>
                  </a:cubicBezTo>
                  <a:cubicBezTo>
                    <a:pt x="514350" y="2540"/>
                    <a:pt x="520700" y="3810"/>
                    <a:pt x="528320" y="8890"/>
                  </a:cubicBezTo>
                  <a:cubicBezTo>
                    <a:pt x="535940" y="13970"/>
                    <a:pt x="543560" y="24130"/>
                    <a:pt x="546100" y="34290"/>
                  </a:cubicBezTo>
                  <a:cubicBezTo>
                    <a:pt x="548640" y="43180"/>
                    <a:pt x="546100" y="54610"/>
                    <a:pt x="542290" y="63500"/>
                  </a:cubicBezTo>
                  <a:cubicBezTo>
                    <a:pt x="538480" y="71120"/>
                    <a:pt x="533400" y="77470"/>
                    <a:pt x="520700" y="82550"/>
                  </a:cubicBezTo>
                  <a:cubicBezTo>
                    <a:pt x="474980" y="100330"/>
                    <a:pt x="238760" y="83820"/>
                    <a:pt x="176530" y="92710"/>
                  </a:cubicBezTo>
                  <a:cubicBezTo>
                    <a:pt x="152400" y="96520"/>
                    <a:pt x="143510" y="96520"/>
                    <a:pt x="128270" y="105410"/>
                  </a:cubicBezTo>
                  <a:cubicBezTo>
                    <a:pt x="106680" y="118110"/>
                    <a:pt x="85090" y="158750"/>
                    <a:pt x="68580" y="167640"/>
                  </a:cubicBezTo>
                  <a:cubicBezTo>
                    <a:pt x="59690" y="172720"/>
                    <a:pt x="52070" y="176530"/>
                    <a:pt x="44450" y="173990"/>
                  </a:cubicBezTo>
                  <a:cubicBezTo>
                    <a:pt x="33020" y="170180"/>
                    <a:pt x="12700" y="152400"/>
                    <a:pt x="8890" y="142240"/>
                  </a:cubicBezTo>
                  <a:cubicBezTo>
                    <a:pt x="6350" y="133350"/>
                    <a:pt x="8890" y="124460"/>
                    <a:pt x="12700" y="116840"/>
                  </a:cubicBezTo>
                  <a:cubicBezTo>
                    <a:pt x="19050" y="109220"/>
                    <a:pt x="33020" y="97790"/>
                    <a:pt x="43180" y="96520"/>
                  </a:cubicBezTo>
                  <a:cubicBezTo>
                    <a:pt x="53340" y="95250"/>
                    <a:pt x="69850" y="101600"/>
                    <a:pt x="77470" y="109220"/>
                  </a:cubicBezTo>
                  <a:cubicBezTo>
                    <a:pt x="83820" y="118110"/>
                    <a:pt x="87630" y="134620"/>
                    <a:pt x="85090" y="144780"/>
                  </a:cubicBezTo>
                  <a:cubicBezTo>
                    <a:pt x="82550" y="154940"/>
                    <a:pt x="69850" y="167640"/>
                    <a:pt x="60960" y="171450"/>
                  </a:cubicBezTo>
                  <a:cubicBezTo>
                    <a:pt x="53340" y="175260"/>
                    <a:pt x="43180" y="175260"/>
                    <a:pt x="35560" y="171450"/>
                  </a:cubicBezTo>
                  <a:cubicBezTo>
                    <a:pt x="26670" y="167640"/>
                    <a:pt x="13970" y="154940"/>
                    <a:pt x="10160" y="146050"/>
                  </a:cubicBezTo>
                  <a:cubicBezTo>
                    <a:pt x="7620" y="138430"/>
                    <a:pt x="7620" y="130810"/>
                    <a:pt x="11430" y="120650"/>
                  </a:cubicBezTo>
                  <a:cubicBezTo>
                    <a:pt x="17780" y="104140"/>
                    <a:pt x="40640" y="76200"/>
                    <a:pt x="59690" y="60960"/>
                  </a:cubicBezTo>
                  <a:cubicBezTo>
                    <a:pt x="76200" y="45720"/>
                    <a:pt x="87630" y="35560"/>
                    <a:pt x="115570" y="26670"/>
                  </a:cubicBezTo>
                  <a:cubicBezTo>
                    <a:pt x="179070" y="6350"/>
                    <a:pt x="370840" y="0"/>
                    <a:pt x="445770" y="2540"/>
                  </a:cubicBezTo>
                  <a:cubicBezTo>
                    <a:pt x="485140" y="3810"/>
                    <a:pt x="521970" y="2540"/>
                    <a:pt x="535940" y="16510"/>
                  </a:cubicBezTo>
                  <a:cubicBezTo>
                    <a:pt x="546100" y="25400"/>
                    <a:pt x="548640" y="41910"/>
                    <a:pt x="546100" y="53340"/>
                  </a:cubicBezTo>
                  <a:cubicBezTo>
                    <a:pt x="543560" y="64770"/>
                    <a:pt x="535940" y="73660"/>
                    <a:pt x="520700" y="82550"/>
                  </a:cubicBezTo>
                  <a:cubicBezTo>
                    <a:pt x="477520" y="109220"/>
                    <a:pt x="313690" y="138430"/>
                    <a:pt x="224790" y="149860"/>
                  </a:cubicBezTo>
                  <a:cubicBezTo>
                    <a:pt x="153670" y="160020"/>
                    <a:pt x="64770" y="173990"/>
                    <a:pt x="30480" y="157480"/>
                  </a:cubicBezTo>
                  <a:cubicBezTo>
                    <a:pt x="13970" y="149860"/>
                    <a:pt x="3810" y="130810"/>
                    <a:pt x="1270" y="118110"/>
                  </a:cubicBezTo>
                  <a:cubicBezTo>
                    <a:pt x="0" y="107950"/>
                    <a:pt x="5080" y="96520"/>
                    <a:pt x="11430" y="88900"/>
                  </a:cubicBezTo>
                  <a:cubicBezTo>
                    <a:pt x="17780" y="82550"/>
                    <a:pt x="24130" y="76200"/>
                    <a:pt x="38100" y="73660"/>
                  </a:cubicBezTo>
                  <a:cubicBezTo>
                    <a:pt x="72390" y="68580"/>
                    <a:pt x="177800" y="101600"/>
                    <a:pt x="231140" y="105410"/>
                  </a:cubicBezTo>
                  <a:cubicBezTo>
                    <a:pt x="267970" y="107950"/>
                    <a:pt x="284480" y="107950"/>
                    <a:pt x="323850" y="104140"/>
                  </a:cubicBezTo>
                  <a:cubicBezTo>
                    <a:pt x="393700" y="96520"/>
                    <a:pt x="516890" y="58420"/>
                    <a:pt x="608330" y="50800"/>
                  </a:cubicBezTo>
                  <a:cubicBezTo>
                    <a:pt x="690880" y="43180"/>
                    <a:pt x="811530" y="41910"/>
                    <a:pt x="848360" y="53340"/>
                  </a:cubicBezTo>
                  <a:cubicBezTo>
                    <a:pt x="861060" y="57150"/>
                    <a:pt x="866140" y="62230"/>
                    <a:pt x="871220" y="69850"/>
                  </a:cubicBezTo>
                  <a:cubicBezTo>
                    <a:pt x="876300" y="76200"/>
                    <a:pt x="878840" y="87630"/>
                    <a:pt x="877570" y="96520"/>
                  </a:cubicBezTo>
                  <a:cubicBezTo>
                    <a:pt x="876300" y="104140"/>
                    <a:pt x="871220" y="114300"/>
                    <a:pt x="864870" y="120650"/>
                  </a:cubicBezTo>
                  <a:cubicBezTo>
                    <a:pt x="858520" y="125730"/>
                    <a:pt x="839470" y="130810"/>
                    <a:pt x="839470" y="130810"/>
                  </a:cubicBezTo>
                </a:path>
              </a:pathLst>
            </a:custGeom>
            <a:solidFill>
              <a:srgbClr val="E7191F"/>
            </a:solidFill>
            <a:ln cap="sq">
              <a:noFill/>
              <a:prstDash val="solid"/>
              <a:miter/>
            </a:ln>
          </p:spPr>
        </p:sp>
      </p:grpSp>
      <p:grpSp>
        <p:nvGrpSpPr>
          <p:cNvPr name="Group 22" id="22"/>
          <p:cNvGrpSpPr/>
          <p:nvPr/>
        </p:nvGrpSpPr>
        <p:grpSpPr>
          <a:xfrm rot="0">
            <a:off x="6616714" y="0"/>
            <a:ext cx="943286" cy="739572"/>
            <a:chOff x="0" y="0"/>
            <a:chExt cx="1257715" cy="986097"/>
          </a:xfrm>
        </p:grpSpPr>
        <p:grpSp>
          <p:nvGrpSpPr>
            <p:cNvPr name="Group 23" id="23"/>
            <p:cNvGrpSpPr/>
            <p:nvPr/>
          </p:nvGrpSpPr>
          <p:grpSpPr>
            <a:xfrm rot="0">
              <a:off x="174672" y="35683"/>
              <a:ext cx="950414" cy="950414"/>
              <a:chOff x="0" y="0"/>
              <a:chExt cx="812800" cy="812800"/>
            </a:xfrm>
          </p:grpSpPr>
          <p:sp>
            <p:nvSpPr>
              <p:cNvPr name="Freeform 24" id="2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ECCD"/>
              </a:solidFill>
            </p:spPr>
          </p:sp>
          <p:sp>
            <p:nvSpPr>
              <p:cNvPr name="TextBox 25" id="25"/>
              <p:cNvSpPr txBox="true"/>
              <p:nvPr/>
            </p:nvSpPr>
            <p:spPr>
              <a:xfrm>
                <a:off x="76200" y="38100"/>
                <a:ext cx="660400" cy="698500"/>
              </a:xfrm>
              <a:prstGeom prst="rect">
                <a:avLst/>
              </a:prstGeom>
            </p:spPr>
            <p:txBody>
              <a:bodyPr anchor="ctr" rtlCol="false" tIns="50800" lIns="50800" bIns="50800" rIns="50800"/>
              <a:lstStyle/>
              <a:p>
                <a:pPr algn="ctr">
                  <a:lnSpc>
                    <a:spcPts val="1800"/>
                  </a:lnSpc>
                </a:pPr>
              </a:p>
            </p:txBody>
          </p:sp>
        </p:grpSp>
        <p:sp>
          <p:nvSpPr>
            <p:cNvPr name="Freeform 26" id="26"/>
            <p:cNvSpPr/>
            <p:nvPr/>
          </p:nvSpPr>
          <p:spPr>
            <a:xfrm flipH="false" flipV="false" rot="0">
              <a:off x="0" y="0"/>
              <a:ext cx="1257715" cy="932785"/>
            </a:xfrm>
            <a:custGeom>
              <a:avLst/>
              <a:gdLst/>
              <a:ahLst/>
              <a:cxnLst/>
              <a:rect r="r" b="b" t="t" l="l"/>
              <a:pathLst>
                <a:path h="932785" w="1257715">
                  <a:moveTo>
                    <a:pt x="0" y="0"/>
                  </a:moveTo>
                  <a:lnTo>
                    <a:pt x="1257715" y="0"/>
                  </a:lnTo>
                  <a:lnTo>
                    <a:pt x="1257715" y="932785"/>
                  </a:lnTo>
                  <a:lnTo>
                    <a:pt x="0" y="93278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sp>
        <p:nvSpPr>
          <p:cNvPr name="Freeform 27" id="27"/>
          <p:cNvSpPr/>
          <p:nvPr/>
        </p:nvSpPr>
        <p:spPr>
          <a:xfrm flipH="false" flipV="false" rot="0">
            <a:off x="-8345" y="8140226"/>
            <a:ext cx="1769518" cy="1576479"/>
          </a:xfrm>
          <a:custGeom>
            <a:avLst/>
            <a:gdLst/>
            <a:ahLst/>
            <a:cxnLst/>
            <a:rect r="r" b="b" t="t" l="l"/>
            <a:pathLst>
              <a:path h="1576479" w="1769518">
                <a:moveTo>
                  <a:pt x="0" y="0"/>
                </a:moveTo>
                <a:lnTo>
                  <a:pt x="1769517" y="0"/>
                </a:lnTo>
                <a:lnTo>
                  <a:pt x="1769517" y="1576480"/>
                </a:lnTo>
                <a:lnTo>
                  <a:pt x="0" y="157648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28" id="28"/>
          <p:cNvSpPr/>
          <p:nvPr/>
        </p:nvSpPr>
        <p:spPr>
          <a:xfrm flipH="false" flipV="false" rot="0">
            <a:off x="1955066" y="8140226"/>
            <a:ext cx="1391012" cy="1403773"/>
          </a:xfrm>
          <a:custGeom>
            <a:avLst/>
            <a:gdLst/>
            <a:ahLst/>
            <a:cxnLst/>
            <a:rect r="r" b="b" t="t" l="l"/>
            <a:pathLst>
              <a:path h="1403773" w="1391012">
                <a:moveTo>
                  <a:pt x="0" y="0"/>
                </a:moveTo>
                <a:lnTo>
                  <a:pt x="1391012" y="0"/>
                </a:lnTo>
                <a:lnTo>
                  <a:pt x="1391012" y="1403774"/>
                </a:lnTo>
                <a:lnTo>
                  <a:pt x="0" y="1403774"/>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29" id="29"/>
          <p:cNvSpPr/>
          <p:nvPr/>
        </p:nvSpPr>
        <p:spPr>
          <a:xfrm flipH="false" flipV="false" rot="0">
            <a:off x="4212262" y="8275194"/>
            <a:ext cx="1027940" cy="1133000"/>
          </a:xfrm>
          <a:custGeom>
            <a:avLst/>
            <a:gdLst/>
            <a:ahLst/>
            <a:cxnLst/>
            <a:rect r="r" b="b" t="t" l="l"/>
            <a:pathLst>
              <a:path h="1133000" w="1027940">
                <a:moveTo>
                  <a:pt x="0" y="0"/>
                </a:moveTo>
                <a:lnTo>
                  <a:pt x="1027939" y="0"/>
                </a:lnTo>
                <a:lnTo>
                  <a:pt x="1027939" y="1132999"/>
                </a:lnTo>
                <a:lnTo>
                  <a:pt x="0" y="1132999"/>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30" id="30"/>
          <p:cNvSpPr/>
          <p:nvPr/>
        </p:nvSpPr>
        <p:spPr>
          <a:xfrm flipH="false" flipV="false" rot="0">
            <a:off x="5907001" y="8008494"/>
            <a:ext cx="1563612" cy="1668912"/>
          </a:xfrm>
          <a:custGeom>
            <a:avLst/>
            <a:gdLst/>
            <a:ahLst/>
            <a:cxnLst/>
            <a:rect r="r" b="b" t="t" l="l"/>
            <a:pathLst>
              <a:path h="1668912" w="1563612">
                <a:moveTo>
                  <a:pt x="0" y="0"/>
                </a:moveTo>
                <a:lnTo>
                  <a:pt x="1563612" y="0"/>
                </a:lnTo>
                <a:lnTo>
                  <a:pt x="1563612" y="1668912"/>
                </a:lnTo>
                <a:lnTo>
                  <a:pt x="0" y="1668912"/>
                </a:lnTo>
                <a:lnTo>
                  <a:pt x="0" y="0"/>
                </a:lnTo>
                <a:close/>
              </a:path>
            </a:pathLst>
          </a:custGeom>
          <a:blipFill>
            <a:blip r:embed="rId13"/>
            <a:stretch>
              <a:fillRect l="0" t="0" r="0" b="-337"/>
            </a:stretch>
          </a:blipFill>
        </p:spPr>
      </p:sp>
      <p:sp>
        <p:nvSpPr>
          <p:cNvPr name="TextBox 31" id="31"/>
          <p:cNvSpPr txBox="true"/>
          <p:nvPr/>
        </p:nvSpPr>
        <p:spPr>
          <a:xfrm rot="0">
            <a:off x="433569" y="5179700"/>
            <a:ext cx="6807960" cy="2828794"/>
          </a:xfrm>
          <a:prstGeom prst="rect">
            <a:avLst/>
          </a:prstGeom>
        </p:spPr>
        <p:txBody>
          <a:bodyPr anchor="t" rtlCol="false" tIns="0" lIns="0" bIns="0" rIns="0">
            <a:spAutoFit/>
          </a:bodyPr>
          <a:lstStyle/>
          <a:p>
            <a:pPr>
              <a:lnSpc>
                <a:spcPts val="2416"/>
              </a:lnSpc>
            </a:pPr>
            <a:r>
              <a:rPr lang="en-US" sz="1726" spc="43">
                <a:solidFill>
                  <a:srgbClr val="FFFFFF"/>
                </a:solidFill>
                <a:latin typeface="Raleway Bold"/>
              </a:rPr>
              <a:t>Actividad:</a:t>
            </a:r>
          </a:p>
          <a:p>
            <a:pPr>
              <a:lnSpc>
                <a:spcPts val="1679"/>
              </a:lnSpc>
            </a:pPr>
            <a:r>
              <a:rPr lang="en-US" sz="1199">
                <a:solidFill>
                  <a:srgbClr val="FFFFFF"/>
                </a:solidFill>
                <a:latin typeface="Raleway Bold"/>
              </a:rPr>
              <a:t>En Costa Informalia, tenemos nuestra propia red social “ Informalia Connect” Todos los habitantes dependemos en gran medida de esta plataforma para compartir información, noticias y conectarnos entre nosotros. Sin embargo, tenemos la sospecha de que los algoritmos han estado afectando la forma en que la recibimos.</a:t>
            </a:r>
          </a:p>
          <a:p>
            <a:pPr>
              <a:lnSpc>
                <a:spcPts val="1119"/>
              </a:lnSpc>
            </a:pPr>
          </a:p>
          <a:p>
            <a:pPr>
              <a:lnSpc>
                <a:spcPts val="1679"/>
              </a:lnSpc>
            </a:pPr>
            <a:r>
              <a:rPr lang="en-US" sz="1199">
                <a:solidFill>
                  <a:srgbClr val="FFFFFF"/>
                </a:solidFill>
                <a:latin typeface="Raleway Bold"/>
              </a:rPr>
              <a:t>Necesitamos que nos ayudes a explorar cómo funcionan estos algoritmos y cómo impactan en nuestra experiencia como usuarios.</a:t>
            </a:r>
          </a:p>
          <a:p>
            <a:pPr>
              <a:lnSpc>
                <a:spcPts val="1119"/>
              </a:lnSpc>
            </a:pPr>
          </a:p>
          <a:p>
            <a:pPr>
              <a:lnSpc>
                <a:spcPts val="1679"/>
              </a:lnSpc>
            </a:pPr>
            <a:r>
              <a:rPr lang="en-US" sz="1199">
                <a:solidFill>
                  <a:srgbClr val="FFFFFF"/>
                </a:solidFill>
                <a:latin typeface="Raleway Bold"/>
              </a:rPr>
              <a:t>Para ello debes Identificar patrones en la presentación del contenido e identificar cómo ciertos tipos de publicaciones parecen recibir más visibilidad que otras.</a:t>
            </a:r>
          </a:p>
          <a:p>
            <a:pPr>
              <a:lnSpc>
                <a:spcPts val="1120"/>
              </a:lnSpc>
            </a:pPr>
          </a:p>
          <a:p>
            <a:pPr marL="0" indent="0" lvl="1">
              <a:lnSpc>
                <a:spcPts val="1679"/>
              </a:lnSpc>
            </a:pPr>
            <a:r>
              <a:rPr lang="en-US" sz="1199">
                <a:solidFill>
                  <a:srgbClr val="FFFFFF"/>
                </a:solidFill>
                <a:latin typeface="Raleway Bold"/>
              </a:rPr>
              <a:t>Reflexiona sobre cómo los algoritmos pueden tener en cuenta las interacciones pasadas, preferencias y comportamientos de los usuarios a la hora de mostrarnos información.</a:t>
            </a:r>
          </a:p>
        </p:txBody>
      </p:sp>
      <p:sp>
        <p:nvSpPr>
          <p:cNvPr name="TextBox 32" id="32"/>
          <p:cNvSpPr txBox="true"/>
          <p:nvPr/>
        </p:nvSpPr>
        <p:spPr>
          <a:xfrm rot="0">
            <a:off x="82051" y="3185530"/>
            <a:ext cx="7379133" cy="293102"/>
          </a:xfrm>
          <a:prstGeom prst="rect">
            <a:avLst/>
          </a:prstGeom>
        </p:spPr>
        <p:txBody>
          <a:bodyPr anchor="t" rtlCol="false" tIns="0" lIns="0" bIns="0" rIns="0">
            <a:spAutoFit/>
          </a:bodyPr>
          <a:lstStyle/>
          <a:p>
            <a:pPr algn="ctr">
              <a:lnSpc>
                <a:spcPts val="2168"/>
              </a:lnSpc>
            </a:pPr>
            <a:r>
              <a:rPr lang="en-US" sz="2105" spc="155">
                <a:solidFill>
                  <a:srgbClr val="FFFFFF"/>
                </a:solidFill>
                <a:latin typeface="Raleway Bold"/>
              </a:rPr>
              <a:t>ACTIVIDAD 3. EXPLORANDO ALGORITMOS </a:t>
            </a:r>
          </a:p>
        </p:txBody>
      </p:sp>
      <p:sp>
        <p:nvSpPr>
          <p:cNvPr name="TextBox 33" id="33"/>
          <p:cNvSpPr txBox="true"/>
          <p:nvPr/>
        </p:nvSpPr>
        <p:spPr>
          <a:xfrm rot="0">
            <a:off x="433569" y="3709198"/>
            <a:ext cx="6807960" cy="942863"/>
          </a:xfrm>
          <a:prstGeom prst="rect">
            <a:avLst/>
          </a:prstGeom>
        </p:spPr>
        <p:txBody>
          <a:bodyPr anchor="t" rtlCol="false" tIns="0" lIns="0" bIns="0" rIns="0">
            <a:spAutoFit/>
          </a:bodyPr>
          <a:lstStyle/>
          <a:p>
            <a:pPr>
              <a:lnSpc>
                <a:spcPts val="2416"/>
              </a:lnSpc>
            </a:pPr>
            <a:r>
              <a:rPr lang="en-US" sz="1726" spc="43">
                <a:solidFill>
                  <a:srgbClr val="FFFFFF"/>
                </a:solidFill>
                <a:latin typeface="Raleway Bold"/>
              </a:rPr>
              <a:t>Objetivo:</a:t>
            </a:r>
          </a:p>
          <a:p>
            <a:pPr>
              <a:lnSpc>
                <a:spcPts val="1680"/>
              </a:lnSpc>
            </a:pPr>
            <a:r>
              <a:rPr lang="en-US" sz="1200" spc="30">
                <a:solidFill>
                  <a:srgbClr val="394E63"/>
                </a:solidFill>
                <a:latin typeface="Raleway Bold"/>
              </a:rPr>
              <a:t>Identificar patrones en la presentación de contenido en las redes sociales, Se trata de analizar críticamente cómo los algoritmos pueden afectar la diversidad de la información y si los posibles sesgos en la presentación del contenido.</a:t>
            </a:r>
          </a:p>
        </p:txBody>
      </p:sp>
      <p:sp>
        <p:nvSpPr>
          <p:cNvPr name="TextBox 34" id="34"/>
          <p:cNvSpPr txBox="true"/>
          <p:nvPr/>
        </p:nvSpPr>
        <p:spPr>
          <a:xfrm rot="0">
            <a:off x="2469667" y="9780620"/>
            <a:ext cx="2694845" cy="726406"/>
          </a:xfrm>
          <a:prstGeom prst="rect">
            <a:avLst/>
          </a:prstGeom>
        </p:spPr>
        <p:txBody>
          <a:bodyPr anchor="t" rtlCol="false" tIns="0" lIns="0" bIns="0" rIns="0">
            <a:spAutoFit/>
          </a:bodyPr>
          <a:lstStyle/>
          <a:p>
            <a:pPr algn="ctr" marL="0" indent="0" lvl="1">
              <a:lnSpc>
                <a:spcPts val="1436"/>
              </a:lnSpc>
            </a:pPr>
            <a:r>
              <a:rPr lang="en-US" sz="1026" spc="25">
                <a:solidFill>
                  <a:srgbClr val="2F4052"/>
                </a:solidFill>
                <a:latin typeface="Raleway Bold"/>
              </a:rPr>
              <a:t>COMPUTACIONAL+: Plataforma de Recursos Educativos Abiertos de Pensamiento Computacional para colectivos de baja cualificación</a:t>
            </a:r>
          </a:p>
        </p:txBody>
      </p:sp>
      <p:sp>
        <p:nvSpPr>
          <p:cNvPr name="TextBox 35" id="35"/>
          <p:cNvSpPr txBox="true"/>
          <p:nvPr/>
        </p:nvSpPr>
        <p:spPr>
          <a:xfrm rot="0">
            <a:off x="1397437" y="194629"/>
            <a:ext cx="1115258" cy="431798"/>
          </a:xfrm>
          <a:prstGeom prst="rect">
            <a:avLst/>
          </a:prstGeom>
        </p:spPr>
        <p:txBody>
          <a:bodyPr anchor="t" rtlCol="false" tIns="0" lIns="0" bIns="0" rIns="0">
            <a:spAutoFit/>
          </a:bodyPr>
          <a:lstStyle/>
          <a:p>
            <a:pPr algn="ctr" marL="0" indent="0" lvl="0">
              <a:lnSpc>
                <a:spcPts val="3500"/>
              </a:lnSpc>
              <a:spcBef>
                <a:spcPct val="0"/>
              </a:spcBef>
            </a:pPr>
            <a:r>
              <a:rPr lang="en-US" sz="2500">
                <a:solidFill>
                  <a:srgbClr val="FFFFFF"/>
                </a:solidFill>
                <a:latin typeface="Open Sans Bold"/>
              </a:rPr>
              <a:t>COSTA </a:t>
            </a:r>
          </a:p>
        </p:txBody>
      </p:sp>
      <p:sp>
        <p:nvSpPr>
          <p:cNvPr name="TextBox 36" id="36"/>
          <p:cNvSpPr txBox="true"/>
          <p:nvPr/>
        </p:nvSpPr>
        <p:spPr>
          <a:xfrm rot="0">
            <a:off x="1120107" y="830587"/>
            <a:ext cx="1455658" cy="297178"/>
          </a:xfrm>
          <a:prstGeom prst="rect">
            <a:avLst/>
          </a:prstGeom>
        </p:spPr>
        <p:txBody>
          <a:bodyPr anchor="t" rtlCol="false" tIns="0" lIns="0" bIns="0" rIns="0">
            <a:spAutoFit/>
          </a:bodyPr>
          <a:lstStyle/>
          <a:p>
            <a:pPr algn="ctr" marL="0" indent="0" lvl="0">
              <a:lnSpc>
                <a:spcPts val="2520"/>
              </a:lnSpc>
              <a:spcBef>
                <a:spcPct val="0"/>
              </a:spcBef>
            </a:pPr>
            <a:r>
              <a:rPr lang="en-US" sz="1800">
                <a:solidFill>
                  <a:srgbClr val="FFFFFF"/>
                </a:solidFill>
                <a:latin typeface="Open Sans Bold"/>
              </a:rPr>
              <a:t>INFORMALIA</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61785" y="4975541"/>
            <a:ext cx="7683569" cy="4589274"/>
            <a:chOff x="0" y="0"/>
            <a:chExt cx="3526543" cy="2106348"/>
          </a:xfrm>
        </p:grpSpPr>
        <p:sp>
          <p:nvSpPr>
            <p:cNvPr name="Freeform 3" id="3"/>
            <p:cNvSpPr/>
            <p:nvPr/>
          </p:nvSpPr>
          <p:spPr>
            <a:xfrm flipH="false" flipV="false" rot="0">
              <a:off x="0" y="0"/>
              <a:ext cx="3526543" cy="2106348"/>
            </a:xfrm>
            <a:custGeom>
              <a:avLst/>
              <a:gdLst/>
              <a:ahLst/>
              <a:cxnLst/>
              <a:rect r="r" b="b" t="t" l="l"/>
              <a:pathLst>
                <a:path h="2106348" w="3526543">
                  <a:moveTo>
                    <a:pt x="0" y="0"/>
                  </a:moveTo>
                  <a:lnTo>
                    <a:pt x="3526543" y="0"/>
                  </a:lnTo>
                  <a:lnTo>
                    <a:pt x="3526543" y="2106348"/>
                  </a:lnTo>
                  <a:lnTo>
                    <a:pt x="0" y="2106348"/>
                  </a:lnTo>
                  <a:close/>
                </a:path>
              </a:pathLst>
            </a:custGeom>
            <a:solidFill>
              <a:srgbClr val="2767A3"/>
            </a:solidFill>
            <a:ln w="19050" cap="sq">
              <a:solidFill>
                <a:srgbClr val="FFFFFF"/>
              </a:solidFill>
              <a:prstDash val="solid"/>
              <a:miter/>
            </a:ln>
          </p:spPr>
        </p:sp>
        <p:sp>
          <p:nvSpPr>
            <p:cNvPr name="TextBox 4" id="4"/>
            <p:cNvSpPr txBox="true"/>
            <p:nvPr/>
          </p:nvSpPr>
          <p:spPr>
            <a:xfrm>
              <a:off x="0" y="-28575"/>
              <a:ext cx="3526543" cy="2134923"/>
            </a:xfrm>
            <a:prstGeom prst="rect">
              <a:avLst/>
            </a:prstGeom>
          </p:spPr>
          <p:txBody>
            <a:bodyPr anchor="ctr" rtlCol="false" tIns="26030" lIns="26030" bIns="26030" rIns="26030"/>
            <a:lstStyle/>
            <a:p>
              <a:pPr algn="ctr">
                <a:lnSpc>
                  <a:spcPts val="1424"/>
                </a:lnSpc>
              </a:pPr>
            </a:p>
          </p:txBody>
        </p:sp>
      </p:grpSp>
      <p:sp>
        <p:nvSpPr>
          <p:cNvPr name="Freeform 5" id="5"/>
          <p:cNvSpPr/>
          <p:nvPr/>
        </p:nvSpPr>
        <p:spPr>
          <a:xfrm flipH="true" flipV="false" rot="0">
            <a:off x="0" y="-987432"/>
            <a:ext cx="7560000" cy="4882712"/>
          </a:xfrm>
          <a:custGeom>
            <a:avLst/>
            <a:gdLst/>
            <a:ahLst/>
            <a:cxnLst/>
            <a:rect r="r" b="b" t="t" l="l"/>
            <a:pathLst>
              <a:path h="4882712" w="7560000">
                <a:moveTo>
                  <a:pt x="7560000" y="0"/>
                </a:moveTo>
                <a:lnTo>
                  <a:pt x="0" y="0"/>
                </a:lnTo>
                <a:lnTo>
                  <a:pt x="0" y="4882712"/>
                </a:lnTo>
                <a:lnTo>
                  <a:pt x="7560000" y="4882712"/>
                </a:lnTo>
                <a:lnTo>
                  <a:pt x="7560000" y="0"/>
                </a:lnTo>
                <a:close/>
              </a:path>
            </a:pathLst>
          </a:custGeom>
          <a:blipFill>
            <a:blip r:embed="rId2"/>
            <a:stretch>
              <a:fillRect l="0" t="-27415" r="0" b="-27415"/>
            </a:stretch>
          </a:blipFill>
        </p:spPr>
      </p:sp>
      <p:grpSp>
        <p:nvGrpSpPr>
          <p:cNvPr name="Group 6" id="6"/>
          <p:cNvGrpSpPr/>
          <p:nvPr/>
        </p:nvGrpSpPr>
        <p:grpSpPr>
          <a:xfrm rot="0">
            <a:off x="0" y="3102110"/>
            <a:ext cx="7560000" cy="440891"/>
            <a:chOff x="0" y="0"/>
            <a:chExt cx="2709333" cy="158005"/>
          </a:xfrm>
        </p:grpSpPr>
        <p:sp>
          <p:nvSpPr>
            <p:cNvPr name="Freeform 7" id="7"/>
            <p:cNvSpPr/>
            <p:nvPr/>
          </p:nvSpPr>
          <p:spPr>
            <a:xfrm flipH="false" flipV="false" rot="0">
              <a:off x="0" y="0"/>
              <a:ext cx="2709333" cy="158005"/>
            </a:xfrm>
            <a:custGeom>
              <a:avLst/>
              <a:gdLst/>
              <a:ahLst/>
              <a:cxnLst/>
              <a:rect r="r" b="b" t="t" l="l"/>
              <a:pathLst>
                <a:path h="158005" w="2709333">
                  <a:moveTo>
                    <a:pt x="0" y="0"/>
                  </a:moveTo>
                  <a:lnTo>
                    <a:pt x="2709333" y="0"/>
                  </a:lnTo>
                  <a:lnTo>
                    <a:pt x="2709333" y="158005"/>
                  </a:lnTo>
                  <a:lnTo>
                    <a:pt x="0" y="158005"/>
                  </a:lnTo>
                  <a:close/>
                </a:path>
              </a:pathLst>
            </a:custGeom>
            <a:solidFill>
              <a:srgbClr val="2767A3"/>
            </a:solidFill>
          </p:spPr>
        </p:sp>
        <p:sp>
          <p:nvSpPr>
            <p:cNvPr name="TextBox 8" id="8"/>
            <p:cNvSpPr txBox="true"/>
            <p:nvPr/>
          </p:nvSpPr>
          <p:spPr>
            <a:xfrm>
              <a:off x="0" y="-38100"/>
              <a:ext cx="2709333" cy="196105"/>
            </a:xfrm>
            <a:prstGeom prst="rect">
              <a:avLst/>
            </a:prstGeom>
          </p:spPr>
          <p:txBody>
            <a:bodyPr anchor="ctr" rtlCol="false" tIns="50800" lIns="50800" bIns="50800" rIns="50800"/>
            <a:lstStyle/>
            <a:p>
              <a:pPr algn="ctr">
                <a:lnSpc>
                  <a:spcPts val="1800"/>
                </a:lnSpc>
              </a:pPr>
            </a:p>
          </p:txBody>
        </p:sp>
      </p:grpSp>
      <p:grpSp>
        <p:nvGrpSpPr>
          <p:cNvPr name="Group 9" id="9"/>
          <p:cNvGrpSpPr/>
          <p:nvPr/>
        </p:nvGrpSpPr>
        <p:grpSpPr>
          <a:xfrm rot="0">
            <a:off x="0" y="3543001"/>
            <a:ext cx="7560000" cy="1532398"/>
            <a:chOff x="0" y="0"/>
            <a:chExt cx="2709333" cy="549177"/>
          </a:xfrm>
        </p:grpSpPr>
        <p:sp>
          <p:nvSpPr>
            <p:cNvPr name="Freeform 10" id="10"/>
            <p:cNvSpPr/>
            <p:nvPr/>
          </p:nvSpPr>
          <p:spPr>
            <a:xfrm flipH="false" flipV="false" rot="0">
              <a:off x="0" y="0"/>
              <a:ext cx="2709333" cy="549177"/>
            </a:xfrm>
            <a:custGeom>
              <a:avLst/>
              <a:gdLst/>
              <a:ahLst/>
              <a:cxnLst/>
              <a:rect r="r" b="b" t="t" l="l"/>
              <a:pathLst>
                <a:path h="549177" w="2709333">
                  <a:moveTo>
                    <a:pt x="0" y="0"/>
                  </a:moveTo>
                  <a:lnTo>
                    <a:pt x="2709333" y="0"/>
                  </a:lnTo>
                  <a:lnTo>
                    <a:pt x="2709333" y="549177"/>
                  </a:lnTo>
                  <a:lnTo>
                    <a:pt x="0" y="549177"/>
                  </a:lnTo>
                  <a:close/>
                </a:path>
              </a:pathLst>
            </a:custGeom>
            <a:solidFill>
              <a:srgbClr val="7FC5D8"/>
            </a:solidFill>
          </p:spPr>
        </p:sp>
        <p:sp>
          <p:nvSpPr>
            <p:cNvPr name="TextBox 11" id="11"/>
            <p:cNvSpPr txBox="true"/>
            <p:nvPr/>
          </p:nvSpPr>
          <p:spPr>
            <a:xfrm>
              <a:off x="0" y="-38100"/>
              <a:ext cx="2709333" cy="587277"/>
            </a:xfrm>
            <a:prstGeom prst="rect">
              <a:avLst/>
            </a:prstGeom>
          </p:spPr>
          <p:txBody>
            <a:bodyPr anchor="ctr" rtlCol="false" tIns="50800" lIns="50800" bIns="50800" rIns="50800"/>
            <a:lstStyle/>
            <a:p>
              <a:pPr algn="ctr">
                <a:lnSpc>
                  <a:spcPts val="1800"/>
                </a:lnSpc>
              </a:pPr>
            </a:p>
          </p:txBody>
        </p:sp>
      </p:grpSp>
      <p:sp>
        <p:nvSpPr>
          <p:cNvPr name="Freeform 12" id="12"/>
          <p:cNvSpPr/>
          <p:nvPr/>
        </p:nvSpPr>
        <p:spPr>
          <a:xfrm flipH="false" flipV="false" rot="0">
            <a:off x="5540741" y="9716706"/>
            <a:ext cx="1624564" cy="771482"/>
          </a:xfrm>
          <a:custGeom>
            <a:avLst/>
            <a:gdLst/>
            <a:ahLst/>
            <a:cxnLst/>
            <a:rect r="r" b="b" t="t" l="l"/>
            <a:pathLst>
              <a:path h="771482" w="1624564">
                <a:moveTo>
                  <a:pt x="0" y="0"/>
                </a:moveTo>
                <a:lnTo>
                  <a:pt x="1624564" y="0"/>
                </a:lnTo>
                <a:lnTo>
                  <a:pt x="1624564" y="771482"/>
                </a:lnTo>
                <a:lnTo>
                  <a:pt x="0" y="771482"/>
                </a:lnTo>
                <a:lnTo>
                  <a:pt x="0" y="0"/>
                </a:lnTo>
                <a:close/>
              </a:path>
            </a:pathLst>
          </a:custGeom>
          <a:blipFill>
            <a:blip r:embed="rId3"/>
            <a:stretch>
              <a:fillRect l="0" t="0" r="0" b="0"/>
            </a:stretch>
          </a:blipFill>
        </p:spPr>
      </p:sp>
      <p:sp>
        <p:nvSpPr>
          <p:cNvPr name="Freeform 13" id="13"/>
          <p:cNvSpPr/>
          <p:nvPr/>
        </p:nvSpPr>
        <p:spPr>
          <a:xfrm flipH="false" flipV="false" rot="0">
            <a:off x="433569" y="9766431"/>
            <a:ext cx="1671166" cy="783359"/>
          </a:xfrm>
          <a:custGeom>
            <a:avLst/>
            <a:gdLst/>
            <a:ahLst/>
            <a:cxnLst/>
            <a:rect r="r" b="b" t="t" l="l"/>
            <a:pathLst>
              <a:path h="783359" w="1671166">
                <a:moveTo>
                  <a:pt x="0" y="0"/>
                </a:moveTo>
                <a:lnTo>
                  <a:pt x="1671166" y="0"/>
                </a:lnTo>
                <a:lnTo>
                  <a:pt x="1671166" y="783359"/>
                </a:lnTo>
                <a:lnTo>
                  <a:pt x="0" y="783359"/>
                </a:lnTo>
                <a:lnTo>
                  <a:pt x="0" y="0"/>
                </a:lnTo>
                <a:close/>
              </a:path>
            </a:pathLst>
          </a:custGeom>
          <a:blipFill>
            <a:blip r:embed="rId4"/>
            <a:stretch>
              <a:fillRect l="0" t="0" r="0" b="0"/>
            </a:stretch>
          </a:blipFill>
        </p:spPr>
      </p:sp>
      <p:grpSp>
        <p:nvGrpSpPr>
          <p:cNvPr name="Group 14" id="14"/>
          <p:cNvGrpSpPr/>
          <p:nvPr/>
        </p:nvGrpSpPr>
        <p:grpSpPr>
          <a:xfrm rot="0">
            <a:off x="1303020" y="439103"/>
            <a:ext cx="94298" cy="92392"/>
            <a:chOff x="0" y="0"/>
            <a:chExt cx="125730" cy="123190"/>
          </a:xfrm>
        </p:grpSpPr>
        <p:sp>
          <p:nvSpPr>
            <p:cNvPr name="Freeform 15" id="15"/>
            <p:cNvSpPr/>
            <p:nvPr/>
          </p:nvSpPr>
          <p:spPr>
            <a:xfrm flipH="false" flipV="false" rot="0">
              <a:off x="48260" y="48260"/>
              <a:ext cx="25400" cy="26670"/>
            </a:xfrm>
            <a:custGeom>
              <a:avLst/>
              <a:gdLst/>
              <a:ahLst/>
              <a:cxnLst/>
              <a:rect r="r" b="b" t="t" l="l"/>
              <a:pathLst>
                <a:path h="26670" w="25400">
                  <a:moveTo>
                    <a:pt x="25400" y="8890"/>
                  </a:moveTo>
                  <a:cubicBezTo>
                    <a:pt x="15240" y="26670"/>
                    <a:pt x="5080" y="22860"/>
                    <a:pt x="2540" y="19050"/>
                  </a:cubicBezTo>
                  <a:cubicBezTo>
                    <a:pt x="0" y="15240"/>
                    <a:pt x="2540" y="5080"/>
                    <a:pt x="6350" y="2540"/>
                  </a:cubicBezTo>
                  <a:cubicBezTo>
                    <a:pt x="8890" y="0"/>
                    <a:pt x="22860" y="3810"/>
                    <a:pt x="22860" y="3810"/>
                  </a:cubicBezTo>
                </a:path>
              </a:pathLst>
            </a:custGeom>
            <a:solidFill>
              <a:srgbClr val="0571D3"/>
            </a:solidFill>
            <a:ln cap="sq">
              <a:noFill/>
              <a:prstDash val="solid"/>
              <a:miter/>
            </a:ln>
          </p:spPr>
        </p:sp>
      </p:grpSp>
      <p:grpSp>
        <p:nvGrpSpPr>
          <p:cNvPr name="Group 16" id="16"/>
          <p:cNvGrpSpPr/>
          <p:nvPr/>
        </p:nvGrpSpPr>
        <p:grpSpPr>
          <a:xfrm rot="0">
            <a:off x="1691640" y="297180"/>
            <a:ext cx="821055" cy="284797"/>
            <a:chOff x="0" y="0"/>
            <a:chExt cx="1094740" cy="379730"/>
          </a:xfrm>
        </p:grpSpPr>
        <p:sp>
          <p:nvSpPr>
            <p:cNvPr name="Freeform 17" id="17"/>
            <p:cNvSpPr/>
            <p:nvPr/>
          </p:nvSpPr>
          <p:spPr>
            <a:xfrm flipH="false" flipV="false" rot="0">
              <a:off x="49530" y="45720"/>
              <a:ext cx="995680" cy="289560"/>
            </a:xfrm>
            <a:custGeom>
              <a:avLst/>
              <a:gdLst/>
              <a:ahLst/>
              <a:cxnLst/>
              <a:rect r="r" b="b" t="t" l="l"/>
              <a:pathLst>
                <a:path h="289560" w="995680">
                  <a:moveTo>
                    <a:pt x="189230" y="5080"/>
                  </a:moveTo>
                  <a:cubicBezTo>
                    <a:pt x="438150" y="26670"/>
                    <a:pt x="737870" y="0"/>
                    <a:pt x="797560" y="22860"/>
                  </a:cubicBezTo>
                  <a:cubicBezTo>
                    <a:pt x="812800" y="29210"/>
                    <a:pt x="820420" y="36830"/>
                    <a:pt x="824230" y="46990"/>
                  </a:cubicBezTo>
                  <a:cubicBezTo>
                    <a:pt x="826770" y="55880"/>
                    <a:pt x="824230" y="73660"/>
                    <a:pt x="819150" y="81280"/>
                  </a:cubicBezTo>
                  <a:cubicBezTo>
                    <a:pt x="815340" y="88900"/>
                    <a:pt x="810260" y="92710"/>
                    <a:pt x="797560" y="97790"/>
                  </a:cubicBezTo>
                  <a:cubicBezTo>
                    <a:pt x="751840" y="114300"/>
                    <a:pt x="575310" y="127000"/>
                    <a:pt x="457200" y="137160"/>
                  </a:cubicBezTo>
                  <a:cubicBezTo>
                    <a:pt x="332740" y="149860"/>
                    <a:pt x="118110" y="181610"/>
                    <a:pt x="67310" y="165100"/>
                  </a:cubicBezTo>
                  <a:cubicBezTo>
                    <a:pt x="53340" y="160020"/>
                    <a:pt x="46990" y="153670"/>
                    <a:pt x="44450" y="144780"/>
                  </a:cubicBezTo>
                  <a:cubicBezTo>
                    <a:pt x="40640" y="135890"/>
                    <a:pt x="40640" y="120650"/>
                    <a:pt x="46990" y="113030"/>
                  </a:cubicBezTo>
                  <a:cubicBezTo>
                    <a:pt x="57150" y="101600"/>
                    <a:pt x="80010" y="100330"/>
                    <a:pt x="115570" y="97790"/>
                  </a:cubicBezTo>
                  <a:cubicBezTo>
                    <a:pt x="229870" y="87630"/>
                    <a:pt x="779780" y="113030"/>
                    <a:pt x="862330" y="135890"/>
                  </a:cubicBezTo>
                  <a:cubicBezTo>
                    <a:pt x="880110" y="140970"/>
                    <a:pt x="886460" y="143510"/>
                    <a:pt x="891540" y="152400"/>
                  </a:cubicBezTo>
                  <a:cubicBezTo>
                    <a:pt x="897890" y="160020"/>
                    <a:pt x="900430" y="176530"/>
                    <a:pt x="895350" y="185420"/>
                  </a:cubicBezTo>
                  <a:cubicBezTo>
                    <a:pt x="891540" y="195580"/>
                    <a:pt x="881380" y="203200"/>
                    <a:pt x="862330" y="208280"/>
                  </a:cubicBezTo>
                  <a:cubicBezTo>
                    <a:pt x="802640" y="226060"/>
                    <a:pt x="506730" y="231140"/>
                    <a:pt x="459740" y="203200"/>
                  </a:cubicBezTo>
                  <a:cubicBezTo>
                    <a:pt x="444500" y="194310"/>
                    <a:pt x="440690" y="179070"/>
                    <a:pt x="441960" y="168910"/>
                  </a:cubicBezTo>
                  <a:cubicBezTo>
                    <a:pt x="441960" y="158750"/>
                    <a:pt x="448310" y="149860"/>
                    <a:pt x="459740" y="142240"/>
                  </a:cubicBezTo>
                  <a:cubicBezTo>
                    <a:pt x="490220" y="120650"/>
                    <a:pt x="603250" y="92710"/>
                    <a:pt x="673100" y="85090"/>
                  </a:cubicBezTo>
                  <a:cubicBezTo>
                    <a:pt x="739140" y="77470"/>
                    <a:pt x="838200" y="71120"/>
                    <a:pt x="868680" y="90170"/>
                  </a:cubicBezTo>
                  <a:cubicBezTo>
                    <a:pt x="882650" y="99060"/>
                    <a:pt x="890270" y="118110"/>
                    <a:pt x="887730" y="129540"/>
                  </a:cubicBezTo>
                  <a:cubicBezTo>
                    <a:pt x="886460" y="142240"/>
                    <a:pt x="873760" y="154940"/>
                    <a:pt x="858520" y="162560"/>
                  </a:cubicBezTo>
                  <a:cubicBezTo>
                    <a:pt x="830580" y="175260"/>
                    <a:pt x="783590" y="163830"/>
                    <a:pt x="723900" y="172720"/>
                  </a:cubicBezTo>
                  <a:cubicBezTo>
                    <a:pt x="607060" y="189230"/>
                    <a:pt x="327660" y="270510"/>
                    <a:pt x="203200" y="281940"/>
                  </a:cubicBezTo>
                  <a:cubicBezTo>
                    <a:pt x="135890" y="288290"/>
                    <a:pt x="81280" y="289560"/>
                    <a:pt x="45720" y="278130"/>
                  </a:cubicBezTo>
                  <a:cubicBezTo>
                    <a:pt x="26670" y="273050"/>
                    <a:pt x="11430" y="262890"/>
                    <a:pt x="5080" y="250190"/>
                  </a:cubicBezTo>
                  <a:cubicBezTo>
                    <a:pt x="0" y="240030"/>
                    <a:pt x="0" y="224790"/>
                    <a:pt x="6350" y="213360"/>
                  </a:cubicBezTo>
                  <a:cubicBezTo>
                    <a:pt x="19050" y="194310"/>
                    <a:pt x="55880" y="177800"/>
                    <a:pt x="95250" y="163830"/>
                  </a:cubicBezTo>
                  <a:cubicBezTo>
                    <a:pt x="163830" y="138430"/>
                    <a:pt x="346710" y="102870"/>
                    <a:pt x="394970" y="106680"/>
                  </a:cubicBezTo>
                  <a:cubicBezTo>
                    <a:pt x="411480" y="107950"/>
                    <a:pt x="420370" y="111760"/>
                    <a:pt x="426720" y="118110"/>
                  </a:cubicBezTo>
                  <a:cubicBezTo>
                    <a:pt x="433070" y="123190"/>
                    <a:pt x="438150" y="133350"/>
                    <a:pt x="436880" y="140970"/>
                  </a:cubicBezTo>
                  <a:cubicBezTo>
                    <a:pt x="434340" y="152400"/>
                    <a:pt x="422910" y="171450"/>
                    <a:pt x="405130" y="177800"/>
                  </a:cubicBezTo>
                  <a:cubicBezTo>
                    <a:pt x="369570" y="190500"/>
                    <a:pt x="270510" y="158750"/>
                    <a:pt x="208280" y="142240"/>
                  </a:cubicBezTo>
                  <a:cubicBezTo>
                    <a:pt x="151130" y="125730"/>
                    <a:pt x="69850" y="105410"/>
                    <a:pt x="48260" y="81280"/>
                  </a:cubicBezTo>
                  <a:cubicBezTo>
                    <a:pt x="38100" y="71120"/>
                    <a:pt x="34290" y="58420"/>
                    <a:pt x="36830" y="48260"/>
                  </a:cubicBezTo>
                  <a:cubicBezTo>
                    <a:pt x="39370" y="36830"/>
                    <a:pt x="49530" y="22860"/>
                    <a:pt x="67310" y="17780"/>
                  </a:cubicBezTo>
                  <a:cubicBezTo>
                    <a:pt x="110490" y="3810"/>
                    <a:pt x="231140" y="63500"/>
                    <a:pt x="341630" y="76200"/>
                  </a:cubicBezTo>
                  <a:cubicBezTo>
                    <a:pt x="502920" y="95250"/>
                    <a:pt x="863600" y="77470"/>
                    <a:pt x="943610" y="91440"/>
                  </a:cubicBezTo>
                  <a:cubicBezTo>
                    <a:pt x="965200" y="93980"/>
                    <a:pt x="974090" y="95250"/>
                    <a:pt x="982980" y="104140"/>
                  </a:cubicBezTo>
                  <a:cubicBezTo>
                    <a:pt x="990600" y="111760"/>
                    <a:pt x="995680" y="129540"/>
                    <a:pt x="991870" y="140970"/>
                  </a:cubicBezTo>
                  <a:cubicBezTo>
                    <a:pt x="985520" y="158750"/>
                    <a:pt x="952500" y="175260"/>
                    <a:pt x="922020" y="189230"/>
                  </a:cubicBezTo>
                  <a:cubicBezTo>
                    <a:pt x="878840" y="209550"/>
                    <a:pt x="808990" y="227330"/>
                    <a:pt x="750570" y="233680"/>
                  </a:cubicBezTo>
                  <a:cubicBezTo>
                    <a:pt x="693420" y="241300"/>
                    <a:pt x="608330" y="250190"/>
                    <a:pt x="576580" y="233680"/>
                  </a:cubicBezTo>
                  <a:cubicBezTo>
                    <a:pt x="560070" y="226060"/>
                    <a:pt x="548640" y="207010"/>
                    <a:pt x="549910" y="194310"/>
                  </a:cubicBezTo>
                  <a:cubicBezTo>
                    <a:pt x="551180" y="181610"/>
                    <a:pt x="568960" y="161290"/>
                    <a:pt x="581660" y="157480"/>
                  </a:cubicBezTo>
                  <a:cubicBezTo>
                    <a:pt x="591820" y="154940"/>
                    <a:pt x="609600" y="160020"/>
                    <a:pt x="617220" y="167640"/>
                  </a:cubicBezTo>
                  <a:cubicBezTo>
                    <a:pt x="624840" y="175260"/>
                    <a:pt x="629920" y="193040"/>
                    <a:pt x="628650" y="203200"/>
                  </a:cubicBezTo>
                  <a:cubicBezTo>
                    <a:pt x="628650" y="212090"/>
                    <a:pt x="623570" y="219710"/>
                    <a:pt x="617220" y="226060"/>
                  </a:cubicBezTo>
                  <a:cubicBezTo>
                    <a:pt x="609600" y="232410"/>
                    <a:pt x="591820" y="238760"/>
                    <a:pt x="581660" y="234950"/>
                  </a:cubicBezTo>
                  <a:cubicBezTo>
                    <a:pt x="568960" y="231140"/>
                    <a:pt x="551180" y="212090"/>
                    <a:pt x="549910" y="198120"/>
                  </a:cubicBezTo>
                  <a:cubicBezTo>
                    <a:pt x="548640" y="185420"/>
                    <a:pt x="560070" y="167640"/>
                    <a:pt x="576580" y="158750"/>
                  </a:cubicBezTo>
                  <a:cubicBezTo>
                    <a:pt x="614680" y="138430"/>
                    <a:pt x="737870" y="167640"/>
                    <a:pt x="808990" y="156210"/>
                  </a:cubicBezTo>
                  <a:cubicBezTo>
                    <a:pt x="869950" y="144780"/>
                    <a:pt x="948690" y="88900"/>
                    <a:pt x="975360" y="99060"/>
                  </a:cubicBezTo>
                  <a:cubicBezTo>
                    <a:pt x="988060" y="104140"/>
                    <a:pt x="995680" y="123190"/>
                    <a:pt x="993140" y="133350"/>
                  </a:cubicBezTo>
                  <a:cubicBezTo>
                    <a:pt x="991870" y="144780"/>
                    <a:pt x="980440" y="154940"/>
                    <a:pt x="960120" y="162560"/>
                  </a:cubicBezTo>
                  <a:cubicBezTo>
                    <a:pt x="882650" y="190500"/>
                    <a:pt x="487680" y="162560"/>
                    <a:pt x="334010" y="148590"/>
                  </a:cubicBezTo>
                  <a:cubicBezTo>
                    <a:pt x="243840" y="139700"/>
                    <a:pt x="170180" y="128270"/>
                    <a:pt x="120650" y="114300"/>
                  </a:cubicBezTo>
                  <a:cubicBezTo>
                    <a:pt x="91440" y="105410"/>
                    <a:pt x="68580" y="100330"/>
                    <a:pt x="54610" y="87630"/>
                  </a:cubicBezTo>
                  <a:cubicBezTo>
                    <a:pt x="44450" y="77470"/>
                    <a:pt x="34290" y="59690"/>
                    <a:pt x="36830" y="48260"/>
                  </a:cubicBezTo>
                  <a:cubicBezTo>
                    <a:pt x="39370" y="36830"/>
                    <a:pt x="50800" y="21590"/>
                    <a:pt x="67310" y="17780"/>
                  </a:cubicBezTo>
                  <a:cubicBezTo>
                    <a:pt x="97790" y="10160"/>
                    <a:pt x="168910" y="57150"/>
                    <a:pt x="223520" y="72390"/>
                  </a:cubicBezTo>
                  <a:cubicBezTo>
                    <a:pt x="283210" y="87630"/>
                    <a:pt x="381000" y="86360"/>
                    <a:pt x="412750" y="107950"/>
                  </a:cubicBezTo>
                  <a:cubicBezTo>
                    <a:pt x="427990" y="119380"/>
                    <a:pt x="436880" y="138430"/>
                    <a:pt x="435610" y="149860"/>
                  </a:cubicBezTo>
                  <a:cubicBezTo>
                    <a:pt x="434340" y="160020"/>
                    <a:pt x="427990" y="167640"/>
                    <a:pt x="414020" y="175260"/>
                  </a:cubicBezTo>
                  <a:cubicBezTo>
                    <a:pt x="369570" y="201930"/>
                    <a:pt x="137160" y="223520"/>
                    <a:pt x="78740" y="246380"/>
                  </a:cubicBezTo>
                  <a:cubicBezTo>
                    <a:pt x="55880" y="255270"/>
                    <a:pt x="46990" y="273050"/>
                    <a:pt x="34290" y="273050"/>
                  </a:cubicBezTo>
                  <a:cubicBezTo>
                    <a:pt x="25400" y="273050"/>
                    <a:pt x="16510" y="265430"/>
                    <a:pt x="10160" y="259080"/>
                  </a:cubicBezTo>
                  <a:cubicBezTo>
                    <a:pt x="5080" y="251460"/>
                    <a:pt x="0" y="241300"/>
                    <a:pt x="1270" y="232410"/>
                  </a:cubicBezTo>
                  <a:cubicBezTo>
                    <a:pt x="3810" y="220980"/>
                    <a:pt x="11430" y="204470"/>
                    <a:pt x="29210" y="195580"/>
                  </a:cubicBezTo>
                  <a:cubicBezTo>
                    <a:pt x="68580" y="176530"/>
                    <a:pt x="186690" y="209550"/>
                    <a:pt x="285750" y="199390"/>
                  </a:cubicBezTo>
                  <a:cubicBezTo>
                    <a:pt x="424180" y="184150"/>
                    <a:pt x="675640" y="99060"/>
                    <a:pt x="777240" y="90170"/>
                  </a:cubicBezTo>
                  <a:cubicBezTo>
                    <a:pt x="822960" y="86360"/>
                    <a:pt x="859790" y="82550"/>
                    <a:pt x="876300" y="95250"/>
                  </a:cubicBezTo>
                  <a:cubicBezTo>
                    <a:pt x="886460" y="104140"/>
                    <a:pt x="890270" y="127000"/>
                    <a:pt x="886460" y="138430"/>
                  </a:cubicBezTo>
                  <a:cubicBezTo>
                    <a:pt x="882650" y="148590"/>
                    <a:pt x="872490" y="157480"/>
                    <a:pt x="858520" y="162560"/>
                  </a:cubicBezTo>
                  <a:cubicBezTo>
                    <a:pt x="829310" y="171450"/>
                    <a:pt x="759460" y="148590"/>
                    <a:pt x="703580" y="153670"/>
                  </a:cubicBezTo>
                  <a:cubicBezTo>
                    <a:pt x="635000" y="160020"/>
                    <a:pt x="511810" y="209550"/>
                    <a:pt x="474980" y="207010"/>
                  </a:cubicBezTo>
                  <a:cubicBezTo>
                    <a:pt x="463550" y="205740"/>
                    <a:pt x="458470" y="204470"/>
                    <a:pt x="452120" y="198120"/>
                  </a:cubicBezTo>
                  <a:cubicBezTo>
                    <a:pt x="445770" y="190500"/>
                    <a:pt x="439420" y="170180"/>
                    <a:pt x="443230" y="160020"/>
                  </a:cubicBezTo>
                  <a:cubicBezTo>
                    <a:pt x="447040" y="149860"/>
                    <a:pt x="457200" y="143510"/>
                    <a:pt x="474980" y="138430"/>
                  </a:cubicBezTo>
                  <a:cubicBezTo>
                    <a:pt x="533400" y="120650"/>
                    <a:pt x="819150" y="116840"/>
                    <a:pt x="871220" y="137160"/>
                  </a:cubicBezTo>
                  <a:cubicBezTo>
                    <a:pt x="886460" y="143510"/>
                    <a:pt x="892810" y="149860"/>
                    <a:pt x="896620" y="160020"/>
                  </a:cubicBezTo>
                  <a:cubicBezTo>
                    <a:pt x="899160" y="168910"/>
                    <a:pt x="897890" y="185420"/>
                    <a:pt x="891540" y="193040"/>
                  </a:cubicBezTo>
                  <a:cubicBezTo>
                    <a:pt x="886460" y="201930"/>
                    <a:pt x="876300" y="205740"/>
                    <a:pt x="862330" y="208280"/>
                  </a:cubicBezTo>
                  <a:cubicBezTo>
                    <a:pt x="834390" y="214630"/>
                    <a:pt x="784860" y="208280"/>
                    <a:pt x="731520" y="205740"/>
                  </a:cubicBezTo>
                  <a:cubicBezTo>
                    <a:pt x="646430" y="200660"/>
                    <a:pt x="510540" y="181610"/>
                    <a:pt x="400050" y="175260"/>
                  </a:cubicBezTo>
                  <a:cubicBezTo>
                    <a:pt x="288290" y="167640"/>
                    <a:pt x="114300" y="190500"/>
                    <a:pt x="67310" y="165100"/>
                  </a:cubicBezTo>
                  <a:cubicBezTo>
                    <a:pt x="50800" y="156210"/>
                    <a:pt x="40640" y="139700"/>
                    <a:pt x="41910" y="128270"/>
                  </a:cubicBezTo>
                  <a:cubicBezTo>
                    <a:pt x="43180" y="116840"/>
                    <a:pt x="58420" y="105410"/>
                    <a:pt x="74930" y="97790"/>
                  </a:cubicBezTo>
                  <a:cubicBezTo>
                    <a:pt x="109220" y="85090"/>
                    <a:pt x="176530" y="100330"/>
                    <a:pt x="250190" y="95250"/>
                  </a:cubicBezTo>
                  <a:cubicBezTo>
                    <a:pt x="379730" y="85090"/>
                    <a:pt x="718820" y="10160"/>
                    <a:pt x="787400" y="21590"/>
                  </a:cubicBezTo>
                  <a:cubicBezTo>
                    <a:pt x="805180" y="25400"/>
                    <a:pt x="814070" y="29210"/>
                    <a:pt x="819150" y="38100"/>
                  </a:cubicBezTo>
                  <a:cubicBezTo>
                    <a:pt x="825500" y="48260"/>
                    <a:pt x="825500" y="71120"/>
                    <a:pt x="819150" y="81280"/>
                  </a:cubicBezTo>
                  <a:cubicBezTo>
                    <a:pt x="814070" y="91440"/>
                    <a:pt x="805180" y="93980"/>
                    <a:pt x="787400" y="97790"/>
                  </a:cubicBezTo>
                  <a:cubicBezTo>
                    <a:pt x="720090" y="114300"/>
                    <a:pt x="382270" y="105410"/>
                    <a:pt x="271780" y="93980"/>
                  </a:cubicBezTo>
                  <a:cubicBezTo>
                    <a:pt x="218440" y="88900"/>
                    <a:pt x="172720" y="87630"/>
                    <a:pt x="156210" y="69850"/>
                  </a:cubicBezTo>
                  <a:cubicBezTo>
                    <a:pt x="146050" y="59690"/>
                    <a:pt x="144780" y="36830"/>
                    <a:pt x="149860" y="26670"/>
                  </a:cubicBezTo>
                  <a:cubicBezTo>
                    <a:pt x="156210" y="15240"/>
                    <a:pt x="189230" y="5080"/>
                    <a:pt x="189230" y="5080"/>
                  </a:cubicBezTo>
                </a:path>
              </a:pathLst>
            </a:custGeom>
            <a:solidFill>
              <a:srgbClr val="E7191F"/>
            </a:solidFill>
            <a:ln cap="sq">
              <a:noFill/>
              <a:prstDash val="solid"/>
              <a:miter/>
            </a:ln>
          </p:spPr>
        </p:sp>
      </p:grpSp>
      <p:grpSp>
        <p:nvGrpSpPr>
          <p:cNvPr name="Group 18" id="18"/>
          <p:cNvGrpSpPr/>
          <p:nvPr/>
        </p:nvGrpSpPr>
        <p:grpSpPr>
          <a:xfrm rot="0">
            <a:off x="1189673" y="854393"/>
            <a:ext cx="1302068" cy="301942"/>
            <a:chOff x="0" y="0"/>
            <a:chExt cx="1736090" cy="402590"/>
          </a:xfrm>
        </p:grpSpPr>
        <p:sp>
          <p:nvSpPr>
            <p:cNvPr name="Freeform 19" id="19"/>
            <p:cNvSpPr/>
            <p:nvPr/>
          </p:nvSpPr>
          <p:spPr>
            <a:xfrm flipH="false" flipV="false" rot="0">
              <a:off x="50800" y="40640"/>
              <a:ext cx="1635760" cy="320040"/>
            </a:xfrm>
            <a:custGeom>
              <a:avLst/>
              <a:gdLst/>
              <a:ahLst/>
              <a:cxnLst/>
              <a:rect r="r" b="b" t="t" l="l"/>
              <a:pathLst>
                <a:path h="320040" w="1635760">
                  <a:moveTo>
                    <a:pt x="73660" y="62230"/>
                  </a:moveTo>
                  <a:cubicBezTo>
                    <a:pt x="1440180" y="60960"/>
                    <a:pt x="1535430" y="22860"/>
                    <a:pt x="1583690" y="24130"/>
                  </a:cubicBezTo>
                  <a:cubicBezTo>
                    <a:pt x="1601470" y="24130"/>
                    <a:pt x="1611630" y="26670"/>
                    <a:pt x="1620520" y="33020"/>
                  </a:cubicBezTo>
                  <a:cubicBezTo>
                    <a:pt x="1628140" y="39370"/>
                    <a:pt x="1633220" y="49530"/>
                    <a:pt x="1634490" y="59690"/>
                  </a:cubicBezTo>
                  <a:cubicBezTo>
                    <a:pt x="1634490" y="69850"/>
                    <a:pt x="1630680" y="88900"/>
                    <a:pt x="1620520" y="95250"/>
                  </a:cubicBezTo>
                  <a:cubicBezTo>
                    <a:pt x="1607820" y="102870"/>
                    <a:pt x="1591310" y="87630"/>
                    <a:pt x="1558290" y="86360"/>
                  </a:cubicBezTo>
                  <a:cubicBezTo>
                    <a:pt x="1421130" y="77470"/>
                    <a:pt x="753110" y="81280"/>
                    <a:pt x="506730" y="102870"/>
                  </a:cubicBezTo>
                  <a:cubicBezTo>
                    <a:pt x="370840" y="114300"/>
                    <a:pt x="269240" y="135890"/>
                    <a:pt x="194310" y="151130"/>
                  </a:cubicBezTo>
                  <a:cubicBezTo>
                    <a:pt x="151130" y="160020"/>
                    <a:pt x="93980" y="167640"/>
                    <a:pt x="93980" y="175260"/>
                  </a:cubicBezTo>
                  <a:cubicBezTo>
                    <a:pt x="93980" y="180340"/>
                    <a:pt x="130810" y="187960"/>
                    <a:pt x="154940" y="191770"/>
                  </a:cubicBezTo>
                  <a:cubicBezTo>
                    <a:pt x="189230" y="195580"/>
                    <a:pt x="227330" y="196850"/>
                    <a:pt x="278130" y="191770"/>
                  </a:cubicBezTo>
                  <a:cubicBezTo>
                    <a:pt x="363220" y="182880"/>
                    <a:pt x="521970" y="133350"/>
                    <a:pt x="617220" y="123190"/>
                  </a:cubicBezTo>
                  <a:cubicBezTo>
                    <a:pt x="687070" y="115570"/>
                    <a:pt x="765810" y="105410"/>
                    <a:pt x="798830" y="120650"/>
                  </a:cubicBezTo>
                  <a:cubicBezTo>
                    <a:pt x="814070" y="127000"/>
                    <a:pt x="825500" y="140970"/>
                    <a:pt x="826770" y="152400"/>
                  </a:cubicBezTo>
                  <a:cubicBezTo>
                    <a:pt x="828040" y="165100"/>
                    <a:pt x="820420" y="180340"/>
                    <a:pt x="806450" y="191770"/>
                  </a:cubicBezTo>
                  <a:cubicBezTo>
                    <a:pt x="778510" y="214630"/>
                    <a:pt x="675640" y="231140"/>
                    <a:pt x="626110" y="240030"/>
                  </a:cubicBezTo>
                  <a:cubicBezTo>
                    <a:pt x="593090" y="246380"/>
                    <a:pt x="575310" y="245110"/>
                    <a:pt x="539750" y="247650"/>
                  </a:cubicBezTo>
                  <a:cubicBezTo>
                    <a:pt x="478790" y="251460"/>
                    <a:pt x="365760" y="265430"/>
                    <a:pt x="295910" y="255270"/>
                  </a:cubicBezTo>
                  <a:cubicBezTo>
                    <a:pt x="241300" y="247650"/>
                    <a:pt x="173990" y="228600"/>
                    <a:pt x="151130" y="207010"/>
                  </a:cubicBezTo>
                  <a:cubicBezTo>
                    <a:pt x="139700" y="195580"/>
                    <a:pt x="134620" y="179070"/>
                    <a:pt x="137160" y="167640"/>
                  </a:cubicBezTo>
                  <a:cubicBezTo>
                    <a:pt x="138430" y="157480"/>
                    <a:pt x="146050" y="148590"/>
                    <a:pt x="160020" y="140970"/>
                  </a:cubicBezTo>
                  <a:cubicBezTo>
                    <a:pt x="198120" y="121920"/>
                    <a:pt x="410210" y="107950"/>
                    <a:pt x="412750" y="118110"/>
                  </a:cubicBezTo>
                  <a:cubicBezTo>
                    <a:pt x="414020" y="123190"/>
                    <a:pt x="388620" y="140970"/>
                    <a:pt x="370840" y="140970"/>
                  </a:cubicBezTo>
                  <a:cubicBezTo>
                    <a:pt x="342900" y="143510"/>
                    <a:pt x="260350" y="92710"/>
                    <a:pt x="259080" y="95250"/>
                  </a:cubicBezTo>
                  <a:cubicBezTo>
                    <a:pt x="257810" y="96520"/>
                    <a:pt x="275590" y="111760"/>
                    <a:pt x="290830" y="116840"/>
                  </a:cubicBezTo>
                  <a:cubicBezTo>
                    <a:pt x="320040" y="129540"/>
                    <a:pt x="367030" y="137160"/>
                    <a:pt x="431800" y="140970"/>
                  </a:cubicBezTo>
                  <a:cubicBezTo>
                    <a:pt x="571500" y="148590"/>
                    <a:pt x="904240" y="111760"/>
                    <a:pt x="1104900" y="109220"/>
                  </a:cubicBezTo>
                  <a:cubicBezTo>
                    <a:pt x="1266190" y="106680"/>
                    <a:pt x="1483360" y="97790"/>
                    <a:pt x="1541780" y="118110"/>
                  </a:cubicBezTo>
                  <a:cubicBezTo>
                    <a:pt x="1559560" y="124460"/>
                    <a:pt x="1567180" y="132080"/>
                    <a:pt x="1572260" y="142240"/>
                  </a:cubicBezTo>
                  <a:cubicBezTo>
                    <a:pt x="1576070" y="151130"/>
                    <a:pt x="1577340" y="162560"/>
                    <a:pt x="1573530" y="171450"/>
                  </a:cubicBezTo>
                  <a:cubicBezTo>
                    <a:pt x="1569720" y="181610"/>
                    <a:pt x="1563370" y="190500"/>
                    <a:pt x="1546860" y="198120"/>
                  </a:cubicBezTo>
                  <a:cubicBezTo>
                    <a:pt x="1480820" y="224790"/>
                    <a:pt x="1164590" y="173990"/>
                    <a:pt x="998220" y="195580"/>
                  </a:cubicBezTo>
                  <a:cubicBezTo>
                    <a:pt x="854710" y="213360"/>
                    <a:pt x="720090" y="283210"/>
                    <a:pt x="603250" y="300990"/>
                  </a:cubicBezTo>
                  <a:cubicBezTo>
                    <a:pt x="513080" y="314960"/>
                    <a:pt x="401320" y="320040"/>
                    <a:pt x="358140" y="311150"/>
                  </a:cubicBezTo>
                  <a:cubicBezTo>
                    <a:pt x="340360" y="307340"/>
                    <a:pt x="330200" y="302260"/>
                    <a:pt x="323850" y="293370"/>
                  </a:cubicBezTo>
                  <a:cubicBezTo>
                    <a:pt x="317500" y="281940"/>
                    <a:pt x="318770" y="254000"/>
                    <a:pt x="326390" y="243840"/>
                  </a:cubicBezTo>
                  <a:cubicBezTo>
                    <a:pt x="334010" y="233680"/>
                    <a:pt x="350520" y="227330"/>
                    <a:pt x="361950" y="229870"/>
                  </a:cubicBezTo>
                  <a:cubicBezTo>
                    <a:pt x="374650" y="232410"/>
                    <a:pt x="396240" y="250190"/>
                    <a:pt x="397510" y="262890"/>
                  </a:cubicBezTo>
                  <a:cubicBezTo>
                    <a:pt x="400050" y="275590"/>
                    <a:pt x="386080" y="300990"/>
                    <a:pt x="374650" y="307340"/>
                  </a:cubicBezTo>
                  <a:cubicBezTo>
                    <a:pt x="364490" y="312420"/>
                    <a:pt x="346710" y="311150"/>
                    <a:pt x="336550" y="304800"/>
                  </a:cubicBezTo>
                  <a:cubicBezTo>
                    <a:pt x="327660" y="298450"/>
                    <a:pt x="316230" y="283210"/>
                    <a:pt x="317500" y="271780"/>
                  </a:cubicBezTo>
                  <a:cubicBezTo>
                    <a:pt x="317500" y="259080"/>
                    <a:pt x="326390" y="241300"/>
                    <a:pt x="344170" y="231140"/>
                  </a:cubicBezTo>
                  <a:cubicBezTo>
                    <a:pt x="384810" y="209550"/>
                    <a:pt x="502920" y="233680"/>
                    <a:pt x="594360" y="220980"/>
                  </a:cubicBezTo>
                  <a:cubicBezTo>
                    <a:pt x="713740" y="203200"/>
                    <a:pt x="852170" y="138430"/>
                    <a:pt x="996950" y="119380"/>
                  </a:cubicBezTo>
                  <a:cubicBezTo>
                    <a:pt x="1162050" y="99060"/>
                    <a:pt x="1456690" y="96520"/>
                    <a:pt x="1531620" y="118110"/>
                  </a:cubicBezTo>
                  <a:cubicBezTo>
                    <a:pt x="1554480" y="124460"/>
                    <a:pt x="1567180" y="130810"/>
                    <a:pt x="1572260" y="142240"/>
                  </a:cubicBezTo>
                  <a:cubicBezTo>
                    <a:pt x="1577340" y="153670"/>
                    <a:pt x="1572260" y="177800"/>
                    <a:pt x="1563370" y="187960"/>
                  </a:cubicBezTo>
                  <a:cubicBezTo>
                    <a:pt x="1551940" y="200660"/>
                    <a:pt x="1532890" y="201930"/>
                    <a:pt x="1502410" y="205740"/>
                  </a:cubicBezTo>
                  <a:cubicBezTo>
                    <a:pt x="1416050" y="215900"/>
                    <a:pt x="1154430" y="171450"/>
                    <a:pt x="988060" y="175260"/>
                  </a:cubicBezTo>
                  <a:cubicBezTo>
                    <a:pt x="829310" y="177800"/>
                    <a:pt x="635000" y="214630"/>
                    <a:pt x="525780" y="219710"/>
                  </a:cubicBezTo>
                  <a:cubicBezTo>
                    <a:pt x="464820" y="222250"/>
                    <a:pt x="429260" y="222250"/>
                    <a:pt x="383540" y="217170"/>
                  </a:cubicBezTo>
                  <a:cubicBezTo>
                    <a:pt x="340360" y="212090"/>
                    <a:pt x="292100" y="205740"/>
                    <a:pt x="257810" y="191770"/>
                  </a:cubicBezTo>
                  <a:cubicBezTo>
                    <a:pt x="229870" y="179070"/>
                    <a:pt x="200660" y="166370"/>
                    <a:pt x="187960" y="143510"/>
                  </a:cubicBezTo>
                  <a:cubicBezTo>
                    <a:pt x="173990" y="119380"/>
                    <a:pt x="172720" y="72390"/>
                    <a:pt x="182880" y="49530"/>
                  </a:cubicBezTo>
                  <a:cubicBezTo>
                    <a:pt x="190500" y="33020"/>
                    <a:pt x="208280" y="20320"/>
                    <a:pt x="224790" y="15240"/>
                  </a:cubicBezTo>
                  <a:cubicBezTo>
                    <a:pt x="240030" y="10160"/>
                    <a:pt x="255270" y="13970"/>
                    <a:pt x="275590" y="19050"/>
                  </a:cubicBezTo>
                  <a:cubicBezTo>
                    <a:pt x="312420" y="26670"/>
                    <a:pt x="383540" y="57150"/>
                    <a:pt x="416560" y="76200"/>
                  </a:cubicBezTo>
                  <a:cubicBezTo>
                    <a:pt x="435610" y="88900"/>
                    <a:pt x="450850" y="99060"/>
                    <a:pt x="458470" y="113030"/>
                  </a:cubicBezTo>
                  <a:cubicBezTo>
                    <a:pt x="466090" y="125730"/>
                    <a:pt x="471170" y="142240"/>
                    <a:pt x="466090" y="154940"/>
                  </a:cubicBezTo>
                  <a:cubicBezTo>
                    <a:pt x="461010" y="171450"/>
                    <a:pt x="440690" y="186690"/>
                    <a:pt x="414020" y="196850"/>
                  </a:cubicBezTo>
                  <a:cubicBezTo>
                    <a:pt x="361950" y="215900"/>
                    <a:pt x="198120" y="229870"/>
                    <a:pt x="160020" y="210820"/>
                  </a:cubicBezTo>
                  <a:cubicBezTo>
                    <a:pt x="143510" y="203200"/>
                    <a:pt x="134620" y="187960"/>
                    <a:pt x="135890" y="176530"/>
                  </a:cubicBezTo>
                  <a:cubicBezTo>
                    <a:pt x="135890" y="163830"/>
                    <a:pt x="152400" y="143510"/>
                    <a:pt x="168910" y="139700"/>
                  </a:cubicBezTo>
                  <a:cubicBezTo>
                    <a:pt x="195580" y="132080"/>
                    <a:pt x="243840" y="179070"/>
                    <a:pt x="297180" y="187960"/>
                  </a:cubicBezTo>
                  <a:cubicBezTo>
                    <a:pt x="377190" y="200660"/>
                    <a:pt x="519430" y="189230"/>
                    <a:pt x="608330" y="173990"/>
                  </a:cubicBezTo>
                  <a:cubicBezTo>
                    <a:pt x="676910" y="161290"/>
                    <a:pt x="756920" y="118110"/>
                    <a:pt x="788670" y="119380"/>
                  </a:cubicBezTo>
                  <a:cubicBezTo>
                    <a:pt x="801370" y="119380"/>
                    <a:pt x="808990" y="123190"/>
                    <a:pt x="814070" y="128270"/>
                  </a:cubicBezTo>
                  <a:cubicBezTo>
                    <a:pt x="821690" y="135890"/>
                    <a:pt x="829310" y="151130"/>
                    <a:pt x="826770" y="162560"/>
                  </a:cubicBezTo>
                  <a:cubicBezTo>
                    <a:pt x="825500" y="173990"/>
                    <a:pt x="814070" y="186690"/>
                    <a:pt x="798830" y="194310"/>
                  </a:cubicBezTo>
                  <a:cubicBezTo>
                    <a:pt x="767080" y="208280"/>
                    <a:pt x="689610" y="187960"/>
                    <a:pt x="632460" y="195580"/>
                  </a:cubicBezTo>
                  <a:cubicBezTo>
                    <a:pt x="567690" y="204470"/>
                    <a:pt x="500380" y="236220"/>
                    <a:pt x="430530" y="247650"/>
                  </a:cubicBezTo>
                  <a:cubicBezTo>
                    <a:pt x="358140" y="260350"/>
                    <a:pt x="269240" y="266700"/>
                    <a:pt x="205740" y="267970"/>
                  </a:cubicBezTo>
                  <a:cubicBezTo>
                    <a:pt x="158750" y="269240"/>
                    <a:pt x="115570" y="270510"/>
                    <a:pt x="82550" y="262890"/>
                  </a:cubicBezTo>
                  <a:cubicBezTo>
                    <a:pt x="58420" y="257810"/>
                    <a:pt x="35560" y="252730"/>
                    <a:pt x="22860" y="238760"/>
                  </a:cubicBezTo>
                  <a:cubicBezTo>
                    <a:pt x="8890" y="224790"/>
                    <a:pt x="0" y="199390"/>
                    <a:pt x="0" y="181610"/>
                  </a:cubicBezTo>
                  <a:cubicBezTo>
                    <a:pt x="0" y="165100"/>
                    <a:pt x="8890" y="146050"/>
                    <a:pt x="20320" y="134620"/>
                  </a:cubicBezTo>
                  <a:cubicBezTo>
                    <a:pt x="34290" y="120650"/>
                    <a:pt x="50800" y="118110"/>
                    <a:pt x="80010" y="109220"/>
                  </a:cubicBezTo>
                  <a:cubicBezTo>
                    <a:pt x="149860" y="86360"/>
                    <a:pt x="304800" y="43180"/>
                    <a:pt x="452120" y="25400"/>
                  </a:cubicBezTo>
                  <a:cubicBezTo>
                    <a:pt x="666750" y="0"/>
                    <a:pt x="1037590" y="11430"/>
                    <a:pt x="1245870" y="10160"/>
                  </a:cubicBezTo>
                  <a:cubicBezTo>
                    <a:pt x="1380490" y="8890"/>
                    <a:pt x="1524000" y="1270"/>
                    <a:pt x="1579880" y="12700"/>
                  </a:cubicBezTo>
                  <a:cubicBezTo>
                    <a:pt x="1598930" y="16510"/>
                    <a:pt x="1617980" y="26670"/>
                    <a:pt x="1616710" y="29210"/>
                  </a:cubicBezTo>
                  <a:cubicBezTo>
                    <a:pt x="1616710" y="33020"/>
                    <a:pt x="1565910" y="33020"/>
                    <a:pt x="1565910" y="33020"/>
                  </a:cubicBezTo>
                  <a:cubicBezTo>
                    <a:pt x="1565910" y="33020"/>
                    <a:pt x="1600200" y="21590"/>
                    <a:pt x="1612900" y="27940"/>
                  </a:cubicBezTo>
                  <a:cubicBezTo>
                    <a:pt x="1623060" y="31750"/>
                    <a:pt x="1633220" y="48260"/>
                    <a:pt x="1634490" y="59690"/>
                  </a:cubicBezTo>
                  <a:cubicBezTo>
                    <a:pt x="1635760" y="69850"/>
                    <a:pt x="1628140" y="85090"/>
                    <a:pt x="1620520" y="95250"/>
                  </a:cubicBezTo>
                  <a:cubicBezTo>
                    <a:pt x="1611630" y="105410"/>
                    <a:pt x="1600200" y="110490"/>
                    <a:pt x="1579880" y="115570"/>
                  </a:cubicBezTo>
                  <a:cubicBezTo>
                    <a:pt x="1531620" y="130810"/>
                    <a:pt x="1438910" y="140970"/>
                    <a:pt x="1319530" y="147320"/>
                  </a:cubicBezTo>
                  <a:cubicBezTo>
                    <a:pt x="1057910" y="161290"/>
                    <a:pt x="187960" y="168910"/>
                    <a:pt x="73660" y="140970"/>
                  </a:cubicBezTo>
                  <a:cubicBezTo>
                    <a:pt x="54610" y="135890"/>
                    <a:pt x="48260" y="132080"/>
                    <a:pt x="41910" y="123190"/>
                  </a:cubicBezTo>
                  <a:cubicBezTo>
                    <a:pt x="35560" y="116840"/>
                    <a:pt x="34290" y="105410"/>
                    <a:pt x="34290" y="96520"/>
                  </a:cubicBezTo>
                  <a:cubicBezTo>
                    <a:pt x="35560" y="87630"/>
                    <a:pt x="41910" y="77470"/>
                    <a:pt x="48260" y="72390"/>
                  </a:cubicBezTo>
                  <a:cubicBezTo>
                    <a:pt x="54610" y="66040"/>
                    <a:pt x="73660" y="62230"/>
                    <a:pt x="73660" y="62230"/>
                  </a:cubicBezTo>
                </a:path>
              </a:pathLst>
            </a:custGeom>
            <a:solidFill>
              <a:srgbClr val="E7191F"/>
            </a:solidFill>
            <a:ln cap="sq">
              <a:noFill/>
              <a:prstDash val="solid"/>
              <a:miter/>
            </a:ln>
          </p:spPr>
        </p:sp>
      </p:grpSp>
      <p:grpSp>
        <p:nvGrpSpPr>
          <p:cNvPr name="Group 20" id="20"/>
          <p:cNvGrpSpPr/>
          <p:nvPr/>
        </p:nvGrpSpPr>
        <p:grpSpPr>
          <a:xfrm rot="0">
            <a:off x="1761173" y="916305"/>
            <a:ext cx="733425" cy="216217"/>
            <a:chOff x="0" y="0"/>
            <a:chExt cx="977900" cy="288290"/>
          </a:xfrm>
        </p:grpSpPr>
        <p:sp>
          <p:nvSpPr>
            <p:cNvPr name="Freeform 21" id="21"/>
            <p:cNvSpPr/>
            <p:nvPr/>
          </p:nvSpPr>
          <p:spPr>
            <a:xfrm flipH="false" flipV="false" rot="0">
              <a:off x="49530" y="48260"/>
              <a:ext cx="878840" cy="193040"/>
            </a:xfrm>
            <a:custGeom>
              <a:avLst/>
              <a:gdLst/>
              <a:ahLst/>
              <a:cxnLst/>
              <a:rect r="r" b="b" t="t" l="l"/>
              <a:pathLst>
                <a:path h="193040" w="878840">
                  <a:moveTo>
                    <a:pt x="839470" y="130810"/>
                  </a:moveTo>
                  <a:cubicBezTo>
                    <a:pt x="543560" y="135890"/>
                    <a:pt x="478790" y="144780"/>
                    <a:pt x="426720" y="156210"/>
                  </a:cubicBezTo>
                  <a:cubicBezTo>
                    <a:pt x="384810" y="165100"/>
                    <a:pt x="354330" y="181610"/>
                    <a:pt x="314960" y="187960"/>
                  </a:cubicBezTo>
                  <a:cubicBezTo>
                    <a:pt x="274320" y="193040"/>
                    <a:pt x="231140" y="193040"/>
                    <a:pt x="186690" y="189230"/>
                  </a:cubicBezTo>
                  <a:cubicBezTo>
                    <a:pt x="137160" y="184150"/>
                    <a:pt x="60960" y="176530"/>
                    <a:pt x="30480" y="157480"/>
                  </a:cubicBezTo>
                  <a:cubicBezTo>
                    <a:pt x="13970" y="147320"/>
                    <a:pt x="2540" y="132080"/>
                    <a:pt x="1270" y="118110"/>
                  </a:cubicBezTo>
                  <a:cubicBezTo>
                    <a:pt x="1270" y="105410"/>
                    <a:pt x="11430" y="86360"/>
                    <a:pt x="27940" y="77470"/>
                  </a:cubicBezTo>
                  <a:cubicBezTo>
                    <a:pt x="60960" y="58420"/>
                    <a:pt x="147320" y="77470"/>
                    <a:pt x="217170" y="67310"/>
                  </a:cubicBezTo>
                  <a:cubicBezTo>
                    <a:pt x="302260" y="55880"/>
                    <a:pt x="454660" y="2540"/>
                    <a:pt x="500380" y="2540"/>
                  </a:cubicBezTo>
                  <a:cubicBezTo>
                    <a:pt x="514350" y="2540"/>
                    <a:pt x="520700" y="3810"/>
                    <a:pt x="528320" y="8890"/>
                  </a:cubicBezTo>
                  <a:cubicBezTo>
                    <a:pt x="535940" y="13970"/>
                    <a:pt x="543560" y="24130"/>
                    <a:pt x="546100" y="34290"/>
                  </a:cubicBezTo>
                  <a:cubicBezTo>
                    <a:pt x="548640" y="43180"/>
                    <a:pt x="546100" y="54610"/>
                    <a:pt x="542290" y="63500"/>
                  </a:cubicBezTo>
                  <a:cubicBezTo>
                    <a:pt x="538480" y="71120"/>
                    <a:pt x="533400" y="77470"/>
                    <a:pt x="520700" y="82550"/>
                  </a:cubicBezTo>
                  <a:cubicBezTo>
                    <a:pt x="474980" y="100330"/>
                    <a:pt x="238760" y="83820"/>
                    <a:pt x="176530" y="92710"/>
                  </a:cubicBezTo>
                  <a:cubicBezTo>
                    <a:pt x="152400" y="96520"/>
                    <a:pt x="143510" y="96520"/>
                    <a:pt x="128270" y="105410"/>
                  </a:cubicBezTo>
                  <a:cubicBezTo>
                    <a:pt x="106680" y="118110"/>
                    <a:pt x="85090" y="158750"/>
                    <a:pt x="68580" y="167640"/>
                  </a:cubicBezTo>
                  <a:cubicBezTo>
                    <a:pt x="59690" y="172720"/>
                    <a:pt x="52070" y="176530"/>
                    <a:pt x="44450" y="173990"/>
                  </a:cubicBezTo>
                  <a:cubicBezTo>
                    <a:pt x="33020" y="170180"/>
                    <a:pt x="12700" y="152400"/>
                    <a:pt x="8890" y="142240"/>
                  </a:cubicBezTo>
                  <a:cubicBezTo>
                    <a:pt x="6350" y="133350"/>
                    <a:pt x="8890" y="124460"/>
                    <a:pt x="12700" y="116840"/>
                  </a:cubicBezTo>
                  <a:cubicBezTo>
                    <a:pt x="19050" y="109220"/>
                    <a:pt x="33020" y="97790"/>
                    <a:pt x="43180" y="96520"/>
                  </a:cubicBezTo>
                  <a:cubicBezTo>
                    <a:pt x="53340" y="95250"/>
                    <a:pt x="69850" y="101600"/>
                    <a:pt x="77470" y="109220"/>
                  </a:cubicBezTo>
                  <a:cubicBezTo>
                    <a:pt x="83820" y="118110"/>
                    <a:pt x="87630" y="134620"/>
                    <a:pt x="85090" y="144780"/>
                  </a:cubicBezTo>
                  <a:cubicBezTo>
                    <a:pt x="82550" y="154940"/>
                    <a:pt x="69850" y="167640"/>
                    <a:pt x="60960" y="171450"/>
                  </a:cubicBezTo>
                  <a:cubicBezTo>
                    <a:pt x="53340" y="175260"/>
                    <a:pt x="43180" y="175260"/>
                    <a:pt x="35560" y="171450"/>
                  </a:cubicBezTo>
                  <a:cubicBezTo>
                    <a:pt x="26670" y="167640"/>
                    <a:pt x="13970" y="154940"/>
                    <a:pt x="10160" y="146050"/>
                  </a:cubicBezTo>
                  <a:cubicBezTo>
                    <a:pt x="7620" y="138430"/>
                    <a:pt x="7620" y="130810"/>
                    <a:pt x="11430" y="120650"/>
                  </a:cubicBezTo>
                  <a:cubicBezTo>
                    <a:pt x="17780" y="104140"/>
                    <a:pt x="40640" y="76200"/>
                    <a:pt x="59690" y="60960"/>
                  </a:cubicBezTo>
                  <a:cubicBezTo>
                    <a:pt x="76200" y="45720"/>
                    <a:pt x="87630" y="35560"/>
                    <a:pt x="115570" y="26670"/>
                  </a:cubicBezTo>
                  <a:cubicBezTo>
                    <a:pt x="179070" y="6350"/>
                    <a:pt x="370840" y="0"/>
                    <a:pt x="445770" y="2540"/>
                  </a:cubicBezTo>
                  <a:cubicBezTo>
                    <a:pt x="485140" y="3810"/>
                    <a:pt x="521970" y="2540"/>
                    <a:pt x="535940" y="16510"/>
                  </a:cubicBezTo>
                  <a:cubicBezTo>
                    <a:pt x="546100" y="25400"/>
                    <a:pt x="548640" y="41910"/>
                    <a:pt x="546100" y="53340"/>
                  </a:cubicBezTo>
                  <a:cubicBezTo>
                    <a:pt x="543560" y="64770"/>
                    <a:pt x="535940" y="73660"/>
                    <a:pt x="520700" y="82550"/>
                  </a:cubicBezTo>
                  <a:cubicBezTo>
                    <a:pt x="477520" y="109220"/>
                    <a:pt x="313690" y="138430"/>
                    <a:pt x="224790" y="149860"/>
                  </a:cubicBezTo>
                  <a:cubicBezTo>
                    <a:pt x="153670" y="160020"/>
                    <a:pt x="64770" y="173990"/>
                    <a:pt x="30480" y="157480"/>
                  </a:cubicBezTo>
                  <a:cubicBezTo>
                    <a:pt x="13970" y="149860"/>
                    <a:pt x="3810" y="130810"/>
                    <a:pt x="1270" y="118110"/>
                  </a:cubicBezTo>
                  <a:cubicBezTo>
                    <a:pt x="0" y="107950"/>
                    <a:pt x="5080" y="96520"/>
                    <a:pt x="11430" y="88900"/>
                  </a:cubicBezTo>
                  <a:cubicBezTo>
                    <a:pt x="17780" y="82550"/>
                    <a:pt x="24130" y="76200"/>
                    <a:pt x="38100" y="73660"/>
                  </a:cubicBezTo>
                  <a:cubicBezTo>
                    <a:pt x="72390" y="68580"/>
                    <a:pt x="177800" y="101600"/>
                    <a:pt x="231140" y="105410"/>
                  </a:cubicBezTo>
                  <a:cubicBezTo>
                    <a:pt x="267970" y="107950"/>
                    <a:pt x="284480" y="107950"/>
                    <a:pt x="323850" y="104140"/>
                  </a:cubicBezTo>
                  <a:cubicBezTo>
                    <a:pt x="393700" y="96520"/>
                    <a:pt x="516890" y="58420"/>
                    <a:pt x="608330" y="50800"/>
                  </a:cubicBezTo>
                  <a:cubicBezTo>
                    <a:pt x="690880" y="43180"/>
                    <a:pt x="811530" y="41910"/>
                    <a:pt x="848360" y="53340"/>
                  </a:cubicBezTo>
                  <a:cubicBezTo>
                    <a:pt x="861060" y="57150"/>
                    <a:pt x="866140" y="62230"/>
                    <a:pt x="871220" y="69850"/>
                  </a:cubicBezTo>
                  <a:cubicBezTo>
                    <a:pt x="876300" y="76200"/>
                    <a:pt x="878840" y="87630"/>
                    <a:pt x="877570" y="96520"/>
                  </a:cubicBezTo>
                  <a:cubicBezTo>
                    <a:pt x="876300" y="104140"/>
                    <a:pt x="871220" y="114300"/>
                    <a:pt x="864870" y="120650"/>
                  </a:cubicBezTo>
                  <a:cubicBezTo>
                    <a:pt x="858520" y="125730"/>
                    <a:pt x="839470" y="130810"/>
                    <a:pt x="839470" y="130810"/>
                  </a:cubicBezTo>
                </a:path>
              </a:pathLst>
            </a:custGeom>
            <a:solidFill>
              <a:srgbClr val="E7191F"/>
            </a:solidFill>
            <a:ln cap="sq">
              <a:noFill/>
              <a:prstDash val="solid"/>
              <a:miter/>
            </a:ln>
          </p:spPr>
        </p:sp>
      </p:grpSp>
      <p:grpSp>
        <p:nvGrpSpPr>
          <p:cNvPr name="Group 22" id="22"/>
          <p:cNvGrpSpPr/>
          <p:nvPr/>
        </p:nvGrpSpPr>
        <p:grpSpPr>
          <a:xfrm rot="0">
            <a:off x="6616714" y="0"/>
            <a:ext cx="943286" cy="739572"/>
            <a:chOff x="0" y="0"/>
            <a:chExt cx="1257715" cy="986097"/>
          </a:xfrm>
        </p:grpSpPr>
        <p:grpSp>
          <p:nvGrpSpPr>
            <p:cNvPr name="Group 23" id="23"/>
            <p:cNvGrpSpPr/>
            <p:nvPr/>
          </p:nvGrpSpPr>
          <p:grpSpPr>
            <a:xfrm rot="0">
              <a:off x="174672" y="35683"/>
              <a:ext cx="950414" cy="950414"/>
              <a:chOff x="0" y="0"/>
              <a:chExt cx="812800" cy="812800"/>
            </a:xfrm>
          </p:grpSpPr>
          <p:sp>
            <p:nvSpPr>
              <p:cNvPr name="Freeform 24" id="2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ECCD"/>
              </a:solidFill>
            </p:spPr>
          </p:sp>
          <p:sp>
            <p:nvSpPr>
              <p:cNvPr name="TextBox 25" id="25"/>
              <p:cNvSpPr txBox="true"/>
              <p:nvPr/>
            </p:nvSpPr>
            <p:spPr>
              <a:xfrm>
                <a:off x="76200" y="38100"/>
                <a:ext cx="660400" cy="698500"/>
              </a:xfrm>
              <a:prstGeom prst="rect">
                <a:avLst/>
              </a:prstGeom>
            </p:spPr>
            <p:txBody>
              <a:bodyPr anchor="ctr" rtlCol="false" tIns="50800" lIns="50800" bIns="50800" rIns="50800"/>
              <a:lstStyle/>
              <a:p>
                <a:pPr algn="ctr">
                  <a:lnSpc>
                    <a:spcPts val="1800"/>
                  </a:lnSpc>
                </a:pPr>
              </a:p>
            </p:txBody>
          </p:sp>
        </p:grpSp>
        <p:sp>
          <p:nvSpPr>
            <p:cNvPr name="Freeform 26" id="26"/>
            <p:cNvSpPr/>
            <p:nvPr/>
          </p:nvSpPr>
          <p:spPr>
            <a:xfrm flipH="false" flipV="false" rot="0">
              <a:off x="0" y="0"/>
              <a:ext cx="1257715" cy="932785"/>
            </a:xfrm>
            <a:custGeom>
              <a:avLst/>
              <a:gdLst/>
              <a:ahLst/>
              <a:cxnLst/>
              <a:rect r="r" b="b" t="t" l="l"/>
              <a:pathLst>
                <a:path h="932785" w="1257715">
                  <a:moveTo>
                    <a:pt x="0" y="0"/>
                  </a:moveTo>
                  <a:lnTo>
                    <a:pt x="1257715" y="0"/>
                  </a:lnTo>
                  <a:lnTo>
                    <a:pt x="1257715" y="932785"/>
                  </a:lnTo>
                  <a:lnTo>
                    <a:pt x="0" y="93278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sp>
        <p:nvSpPr>
          <p:cNvPr name="Freeform 27" id="27"/>
          <p:cNvSpPr/>
          <p:nvPr/>
        </p:nvSpPr>
        <p:spPr>
          <a:xfrm flipH="false" flipV="false" rot="0">
            <a:off x="3638709" y="7634553"/>
            <a:ext cx="1680916" cy="1998118"/>
          </a:xfrm>
          <a:custGeom>
            <a:avLst/>
            <a:gdLst/>
            <a:ahLst/>
            <a:cxnLst/>
            <a:rect r="r" b="b" t="t" l="l"/>
            <a:pathLst>
              <a:path h="1998118" w="1680916">
                <a:moveTo>
                  <a:pt x="0" y="0"/>
                </a:moveTo>
                <a:lnTo>
                  <a:pt x="1680917" y="0"/>
                </a:lnTo>
                <a:lnTo>
                  <a:pt x="1680917" y="1998118"/>
                </a:lnTo>
                <a:lnTo>
                  <a:pt x="0" y="1998118"/>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28" id="28"/>
          <p:cNvSpPr/>
          <p:nvPr/>
        </p:nvSpPr>
        <p:spPr>
          <a:xfrm flipH="false" flipV="false" rot="0">
            <a:off x="5295433" y="7418415"/>
            <a:ext cx="2115180" cy="2146400"/>
          </a:xfrm>
          <a:custGeom>
            <a:avLst/>
            <a:gdLst/>
            <a:ahLst/>
            <a:cxnLst/>
            <a:rect r="r" b="b" t="t" l="l"/>
            <a:pathLst>
              <a:path h="2146400" w="2115180">
                <a:moveTo>
                  <a:pt x="0" y="0"/>
                </a:moveTo>
                <a:lnTo>
                  <a:pt x="2115180" y="0"/>
                </a:lnTo>
                <a:lnTo>
                  <a:pt x="2115180" y="2146400"/>
                </a:lnTo>
                <a:lnTo>
                  <a:pt x="0" y="2146400"/>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29" id="29"/>
          <p:cNvSpPr/>
          <p:nvPr/>
        </p:nvSpPr>
        <p:spPr>
          <a:xfrm flipH="false" flipV="false" rot="0">
            <a:off x="5392802" y="7554195"/>
            <a:ext cx="1920443" cy="2010620"/>
          </a:xfrm>
          <a:custGeom>
            <a:avLst/>
            <a:gdLst/>
            <a:ahLst/>
            <a:cxnLst/>
            <a:rect r="r" b="b" t="t" l="l"/>
            <a:pathLst>
              <a:path h="2010620" w="1920443">
                <a:moveTo>
                  <a:pt x="0" y="0"/>
                </a:moveTo>
                <a:lnTo>
                  <a:pt x="1920443" y="0"/>
                </a:lnTo>
                <a:lnTo>
                  <a:pt x="1920443" y="2010620"/>
                </a:lnTo>
                <a:lnTo>
                  <a:pt x="0" y="2010620"/>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TextBox 30" id="30"/>
          <p:cNvSpPr txBox="true"/>
          <p:nvPr/>
        </p:nvSpPr>
        <p:spPr>
          <a:xfrm rot="0">
            <a:off x="433569" y="5303999"/>
            <a:ext cx="6807960" cy="3675420"/>
          </a:xfrm>
          <a:prstGeom prst="rect">
            <a:avLst/>
          </a:prstGeom>
        </p:spPr>
        <p:txBody>
          <a:bodyPr anchor="t" rtlCol="false" tIns="0" lIns="0" bIns="0" rIns="0">
            <a:spAutoFit/>
          </a:bodyPr>
          <a:lstStyle/>
          <a:p>
            <a:pPr>
              <a:lnSpc>
                <a:spcPts val="2416"/>
              </a:lnSpc>
            </a:pPr>
            <a:r>
              <a:rPr lang="en-US" sz="1726" spc="43">
                <a:solidFill>
                  <a:srgbClr val="FFFFFF"/>
                </a:solidFill>
                <a:latin typeface="Raleway Bold"/>
              </a:rPr>
              <a:t>Actividad:</a:t>
            </a:r>
          </a:p>
          <a:p>
            <a:pPr>
              <a:lnSpc>
                <a:spcPts val="1679"/>
              </a:lnSpc>
            </a:pPr>
            <a:r>
              <a:rPr lang="en-US" sz="1199">
                <a:solidFill>
                  <a:srgbClr val="FFFFFF"/>
                </a:solidFill>
                <a:latin typeface="Raleway Bold"/>
              </a:rPr>
              <a:t>COSTA Informalia es una isla digital llena de información, pero en los últimos tiempos nos hemos visto invadidos por una plaga contra la que luchamos sin descanso:</a:t>
            </a:r>
            <a:r>
              <a:rPr lang="en-US" sz="1199">
                <a:solidFill>
                  <a:srgbClr val="7FC5D8"/>
                </a:solidFill>
                <a:latin typeface="Raleway Bold"/>
              </a:rPr>
              <a:t> </a:t>
            </a:r>
            <a:r>
              <a:rPr lang="en-US" sz="1199">
                <a:solidFill>
                  <a:srgbClr val="00B9FF"/>
                </a:solidFill>
                <a:latin typeface="Raleway Bold"/>
              </a:rPr>
              <a:t>las noticias falsas y la desinformación</a:t>
            </a:r>
            <a:r>
              <a:rPr lang="en-US" sz="1199">
                <a:solidFill>
                  <a:srgbClr val="FFFFFF"/>
                </a:solidFill>
                <a:latin typeface="Raleway Bold"/>
              </a:rPr>
              <a:t>.</a:t>
            </a:r>
          </a:p>
          <a:p>
            <a:pPr>
              <a:lnSpc>
                <a:spcPts val="1120"/>
              </a:lnSpc>
            </a:pPr>
          </a:p>
          <a:p>
            <a:pPr>
              <a:lnSpc>
                <a:spcPts val="1679"/>
              </a:lnSpc>
            </a:pPr>
            <a:r>
              <a:rPr lang="en-US" sz="1199">
                <a:solidFill>
                  <a:srgbClr val="FFFFFF"/>
                </a:solidFill>
                <a:latin typeface="Raleway Bold"/>
              </a:rPr>
              <a:t>De hecho, hoy hemos amanecido con todas las portadas haciéndose eco de esta noticia: </a:t>
            </a:r>
            <a:r>
              <a:rPr lang="en-US" sz="1199">
                <a:solidFill>
                  <a:srgbClr val="F4ECCD"/>
                </a:solidFill>
                <a:latin typeface="Raleway Bold"/>
              </a:rPr>
              <a:t>"Descubierta una nueva especie alienígena en las playas de la isla"</a:t>
            </a:r>
            <a:r>
              <a:rPr lang="en-US" sz="1199">
                <a:solidFill>
                  <a:srgbClr val="FFFFFF"/>
                </a:solidFill>
                <a:latin typeface="Raleway Bold"/>
              </a:rPr>
              <a:t>.</a:t>
            </a:r>
          </a:p>
          <a:p>
            <a:pPr>
              <a:lnSpc>
                <a:spcPts val="1119"/>
              </a:lnSpc>
            </a:pPr>
          </a:p>
          <a:p>
            <a:pPr>
              <a:lnSpc>
                <a:spcPts val="1679"/>
              </a:lnSpc>
            </a:pPr>
            <a:r>
              <a:rPr lang="en-US" sz="1199">
                <a:solidFill>
                  <a:srgbClr val="FFFFFF"/>
                </a:solidFill>
                <a:latin typeface="Raleway Bold"/>
              </a:rPr>
              <a:t>Tu misión es convertirte en un </a:t>
            </a:r>
            <a:r>
              <a:rPr lang="en-US" sz="1199">
                <a:solidFill>
                  <a:srgbClr val="EABC54"/>
                </a:solidFill>
                <a:latin typeface="Raleway Bold"/>
              </a:rPr>
              <a:t>"Cazador de Noticias Falsas"</a:t>
            </a:r>
            <a:r>
              <a:rPr lang="en-US" sz="1199">
                <a:solidFill>
                  <a:srgbClr val="FFFFFF"/>
                </a:solidFill>
                <a:latin typeface="Raleway Bold"/>
              </a:rPr>
              <a:t> para pasar a formar parte de nuestra particular </a:t>
            </a:r>
            <a:r>
              <a:rPr lang="en-US" sz="1199">
                <a:solidFill>
                  <a:srgbClr val="00B9FF"/>
                </a:solidFill>
                <a:latin typeface="Raleway Bold"/>
              </a:rPr>
              <a:t>Brigada FAKE</a:t>
            </a:r>
            <a:r>
              <a:rPr lang="en-US" sz="1199">
                <a:solidFill>
                  <a:srgbClr val="FFFFFF"/>
                </a:solidFill>
                <a:latin typeface="Raleway Bold"/>
              </a:rPr>
              <a:t>. Para ello tendrás que aplicar los principios del pensamiento computacional para identificar si esta noticia es o no falsa.</a:t>
            </a:r>
          </a:p>
          <a:p>
            <a:pPr>
              <a:lnSpc>
                <a:spcPts val="1119"/>
              </a:lnSpc>
            </a:pPr>
          </a:p>
          <a:p>
            <a:pPr marL="259078" indent="-129539" lvl="1">
              <a:lnSpc>
                <a:spcPts val="1679"/>
              </a:lnSpc>
              <a:buFont typeface="Arial"/>
              <a:buChar char="•"/>
            </a:pPr>
            <a:r>
              <a:rPr lang="en-US" sz="1199">
                <a:solidFill>
                  <a:srgbClr val="FFFFFF"/>
                </a:solidFill>
                <a:latin typeface="Raleway Bold"/>
              </a:rPr>
              <a:t>Descomposición:</a:t>
            </a:r>
          </a:p>
          <a:p>
            <a:pPr marL="259078" indent="-129539" lvl="1">
              <a:lnSpc>
                <a:spcPts val="1679"/>
              </a:lnSpc>
              <a:buFont typeface="Arial"/>
              <a:buChar char="•"/>
            </a:pPr>
            <a:r>
              <a:rPr lang="en-US" sz="1199">
                <a:solidFill>
                  <a:srgbClr val="FFFFFF"/>
                </a:solidFill>
                <a:latin typeface="Raleway Bold"/>
              </a:rPr>
              <a:t>Reconocimiento de patrones:</a:t>
            </a:r>
          </a:p>
          <a:p>
            <a:pPr marL="259078" indent="-129539" lvl="1">
              <a:lnSpc>
                <a:spcPts val="1679"/>
              </a:lnSpc>
              <a:buFont typeface="Arial"/>
              <a:buChar char="•"/>
            </a:pPr>
            <a:r>
              <a:rPr lang="en-US" sz="1199">
                <a:solidFill>
                  <a:srgbClr val="FFFFFF"/>
                </a:solidFill>
                <a:latin typeface="Raleway Bold"/>
              </a:rPr>
              <a:t>Abstracción</a:t>
            </a:r>
          </a:p>
          <a:p>
            <a:pPr marL="259078" indent="-129539" lvl="1">
              <a:lnSpc>
                <a:spcPts val="1679"/>
              </a:lnSpc>
              <a:buFont typeface="Arial"/>
              <a:buChar char="•"/>
            </a:pPr>
            <a:r>
              <a:rPr lang="en-US" sz="1199">
                <a:solidFill>
                  <a:srgbClr val="FFFFFF"/>
                </a:solidFill>
                <a:latin typeface="Raleway Bold"/>
              </a:rPr>
              <a:t>Algoritmos</a:t>
            </a:r>
          </a:p>
          <a:p>
            <a:pPr marL="259078" indent="-129539" lvl="1">
              <a:lnSpc>
                <a:spcPts val="1679"/>
              </a:lnSpc>
              <a:buFont typeface="Arial"/>
              <a:buChar char="•"/>
            </a:pPr>
            <a:r>
              <a:rPr lang="en-US" sz="1199">
                <a:solidFill>
                  <a:srgbClr val="FFFFFF"/>
                </a:solidFill>
                <a:latin typeface="Raleway Bold"/>
              </a:rPr>
              <a:t>Pensamiento computacional ético</a:t>
            </a:r>
          </a:p>
          <a:p>
            <a:pPr marL="0" indent="0" lvl="1">
              <a:lnSpc>
                <a:spcPts val="1679"/>
              </a:lnSpc>
            </a:pPr>
          </a:p>
        </p:txBody>
      </p:sp>
      <p:sp>
        <p:nvSpPr>
          <p:cNvPr name="TextBox 31" id="31"/>
          <p:cNvSpPr txBox="true"/>
          <p:nvPr/>
        </p:nvSpPr>
        <p:spPr>
          <a:xfrm rot="0">
            <a:off x="82051" y="3185530"/>
            <a:ext cx="7379133" cy="293102"/>
          </a:xfrm>
          <a:prstGeom prst="rect">
            <a:avLst/>
          </a:prstGeom>
        </p:spPr>
        <p:txBody>
          <a:bodyPr anchor="t" rtlCol="false" tIns="0" lIns="0" bIns="0" rIns="0">
            <a:spAutoFit/>
          </a:bodyPr>
          <a:lstStyle/>
          <a:p>
            <a:pPr algn="ctr">
              <a:lnSpc>
                <a:spcPts val="2168"/>
              </a:lnSpc>
            </a:pPr>
            <a:r>
              <a:rPr lang="en-US" sz="2105" spc="155">
                <a:solidFill>
                  <a:srgbClr val="FFFFFF"/>
                </a:solidFill>
                <a:latin typeface="Raleway Bold"/>
              </a:rPr>
              <a:t>ACTIVIDAD 4. BRIGADA FAKE </a:t>
            </a:r>
          </a:p>
        </p:txBody>
      </p:sp>
      <p:sp>
        <p:nvSpPr>
          <p:cNvPr name="TextBox 32" id="32"/>
          <p:cNvSpPr txBox="true"/>
          <p:nvPr/>
        </p:nvSpPr>
        <p:spPr>
          <a:xfrm rot="0">
            <a:off x="433569" y="3709198"/>
            <a:ext cx="6807960" cy="1366201"/>
          </a:xfrm>
          <a:prstGeom prst="rect">
            <a:avLst/>
          </a:prstGeom>
        </p:spPr>
        <p:txBody>
          <a:bodyPr anchor="t" rtlCol="false" tIns="0" lIns="0" bIns="0" rIns="0">
            <a:spAutoFit/>
          </a:bodyPr>
          <a:lstStyle/>
          <a:p>
            <a:pPr>
              <a:lnSpc>
                <a:spcPts val="2416"/>
              </a:lnSpc>
            </a:pPr>
            <a:r>
              <a:rPr lang="en-US" sz="1726" spc="43">
                <a:solidFill>
                  <a:srgbClr val="FFFFFF"/>
                </a:solidFill>
                <a:latin typeface="Raleway Bold"/>
              </a:rPr>
              <a:t>Objetivo:</a:t>
            </a:r>
          </a:p>
          <a:p>
            <a:pPr marL="259081" indent="-129541" lvl="1">
              <a:lnSpc>
                <a:spcPts val="1680"/>
              </a:lnSpc>
              <a:buFont typeface="Arial"/>
              <a:buChar char="•"/>
            </a:pPr>
            <a:r>
              <a:rPr lang="en-US" sz="1200" spc="30">
                <a:solidFill>
                  <a:srgbClr val="394E63"/>
                </a:solidFill>
                <a:latin typeface="Raleway Bold"/>
              </a:rPr>
              <a:t>Desarrollar habilidades para detectar noticias falsas y desinformación, a través de la identificación de patrones.</a:t>
            </a:r>
          </a:p>
          <a:p>
            <a:pPr marL="259081" indent="-129541" lvl="1">
              <a:lnSpc>
                <a:spcPts val="1680"/>
              </a:lnSpc>
              <a:buFont typeface="Arial"/>
              <a:buChar char="•"/>
            </a:pPr>
            <a:r>
              <a:rPr lang="en-US" sz="1200" spc="30">
                <a:solidFill>
                  <a:srgbClr val="394E63"/>
                </a:solidFill>
                <a:latin typeface="Raleway Bold"/>
              </a:rPr>
              <a:t>Tener la capacidad de descomponer la noticia en secuencias para comprender mejor su estructura.</a:t>
            </a:r>
          </a:p>
          <a:p>
            <a:pPr>
              <a:lnSpc>
                <a:spcPts val="1680"/>
              </a:lnSpc>
            </a:pPr>
          </a:p>
        </p:txBody>
      </p:sp>
      <p:sp>
        <p:nvSpPr>
          <p:cNvPr name="TextBox 33" id="33"/>
          <p:cNvSpPr txBox="true"/>
          <p:nvPr/>
        </p:nvSpPr>
        <p:spPr>
          <a:xfrm rot="0">
            <a:off x="2469667" y="9780620"/>
            <a:ext cx="2694845" cy="726406"/>
          </a:xfrm>
          <a:prstGeom prst="rect">
            <a:avLst/>
          </a:prstGeom>
        </p:spPr>
        <p:txBody>
          <a:bodyPr anchor="t" rtlCol="false" tIns="0" lIns="0" bIns="0" rIns="0">
            <a:spAutoFit/>
          </a:bodyPr>
          <a:lstStyle/>
          <a:p>
            <a:pPr algn="ctr" marL="0" indent="0" lvl="1">
              <a:lnSpc>
                <a:spcPts val="1436"/>
              </a:lnSpc>
            </a:pPr>
            <a:r>
              <a:rPr lang="en-US" sz="1026" spc="25">
                <a:solidFill>
                  <a:srgbClr val="2F4052"/>
                </a:solidFill>
                <a:latin typeface="Raleway Bold"/>
              </a:rPr>
              <a:t>COMPUTACIONAL+: Plataforma de Recursos Educativos Abiertos de Pensamiento Computacional para colectivos de baja cualificación</a:t>
            </a:r>
          </a:p>
        </p:txBody>
      </p:sp>
      <p:sp>
        <p:nvSpPr>
          <p:cNvPr name="TextBox 34" id="34"/>
          <p:cNvSpPr txBox="true"/>
          <p:nvPr/>
        </p:nvSpPr>
        <p:spPr>
          <a:xfrm rot="0">
            <a:off x="1397437" y="194629"/>
            <a:ext cx="1115258" cy="431798"/>
          </a:xfrm>
          <a:prstGeom prst="rect">
            <a:avLst/>
          </a:prstGeom>
        </p:spPr>
        <p:txBody>
          <a:bodyPr anchor="t" rtlCol="false" tIns="0" lIns="0" bIns="0" rIns="0">
            <a:spAutoFit/>
          </a:bodyPr>
          <a:lstStyle/>
          <a:p>
            <a:pPr algn="ctr" marL="0" indent="0" lvl="0">
              <a:lnSpc>
                <a:spcPts val="3500"/>
              </a:lnSpc>
              <a:spcBef>
                <a:spcPct val="0"/>
              </a:spcBef>
            </a:pPr>
            <a:r>
              <a:rPr lang="en-US" sz="2500">
                <a:solidFill>
                  <a:srgbClr val="FFFFFF"/>
                </a:solidFill>
                <a:latin typeface="Open Sans Bold"/>
              </a:rPr>
              <a:t>COSTA </a:t>
            </a:r>
          </a:p>
        </p:txBody>
      </p:sp>
      <p:sp>
        <p:nvSpPr>
          <p:cNvPr name="TextBox 35" id="35"/>
          <p:cNvSpPr txBox="true"/>
          <p:nvPr/>
        </p:nvSpPr>
        <p:spPr>
          <a:xfrm rot="0">
            <a:off x="1120107" y="830587"/>
            <a:ext cx="1455658" cy="297178"/>
          </a:xfrm>
          <a:prstGeom prst="rect">
            <a:avLst/>
          </a:prstGeom>
        </p:spPr>
        <p:txBody>
          <a:bodyPr anchor="t" rtlCol="false" tIns="0" lIns="0" bIns="0" rIns="0">
            <a:spAutoFit/>
          </a:bodyPr>
          <a:lstStyle/>
          <a:p>
            <a:pPr algn="ctr" marL="0" indent="0" lvl="0">
              <a:lnSpc>
                <a:spcPts val="2520"/>
              </a:lnSpc>
              <a:spcBef>
                <a:spcPct val="0"/>
              </a:spcBef>
            </a:pPr>
            <a:r>
              <a:rPr lang="en-US" sz="1800">
                <a:solidFill>
                  <a:srgbClr val="FFFFFF"/>
                </a:solidFill>
                <a:latin typeface="Open Sans Bold"/>
              </a:rPr>
              <a:t>INFORMALIA</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61785" y="4309200"/>
            <a:ext cx="7683569" cy="5255615"/>
            <a:chOff x="0" y="0"/>
            <a:chExt cx="3526543" cy="2412180"/>
          </a:xfrm>
        </p:grpSpPr>
        <p:sp>
          <p:nvSpPr>
            <p:cNvPr name="Freeform 3" id="3"/>
            <p:cNvSpPr/>
            <p:nvPr/>
          </p:nvSpPr>
          <p:spPr>
            <a:xfrm flipH="false" flipV="false" rot="0">
              <a:off x="0" y="0"/>
              <a:ext cx="3526543" cy="2412180"/>
            </a:xfrm>
            <a:custGeom>
              <a:avLst/>
              <a:gdLst/>
              <a:ahLst/>
              <a:cxnLst/>
              <a:rect r="r" b="b" t="t" l="l"/>
              <a:pathLst>
                <a:path h="2412180" w="3526543">
                  <a:moveTo>
                    <a:pt x="0" y="0"/>
                  </a:moveTo>
                  <a:lnTo>
                    <a:pt x="3526543" y="0"/>
                  </a:lnTo>
                  <a:lnTo>
                    <a:pt x="3526543" y="2412180"/>
                  </a:lnTo>
                  <a:lnTo>
                    <a:pt x="0" y="2412180"/>
                  </a:lnTo>
                  <a:close/>
                </a:path>
              </a:pathLst>
            </a:custGeom>
            <a:solidFill>
              <a:srgbClr val="2767A3"/>
            </a:solidFill>
            <a:ln w="19050" cap="sq">
              <a:solidFill>
                <a:srgbClr val="FFFFFF"/>
              </a:solidFill>
              <a:prstDash val="solid"/>
              <a:miter/>
            </a:ln>
          </p:spPr>
        </p:sp>
        <p:sp>
          <p:nvSpPr>
            <p:cNvPr name="TextBox 4" id="4"/>
            <p:cNvSpPr txBox="true"/>
            <p:nvPr/>
          </p:nvSpPr>
          <p:spPr>
            <a:xfrm>
              <a:off x="0" y="-28575"/>
              <a:ext cx="3526543" cy="2440755"/>
            </a:xfrm>
            <a:prstGeom prst="rect">
              <a:avLst/>
            </a:prstGeom>
          </p:spPr>
          <p:txBody>
            <a:bodyPr anchor="ctr" rtlCol="false" tIns="26030" lIns="26030" bIns="26030" rIns="26030"/>
            <a:lstStyle/>
            <a:p>
              <a:pPr algn="ctr">
                <a:lnSpc>
                  <a:spcPts val="1424"/>
                </a:lnSpc>
              </a:pPr>
            </a:p>
          </p:txBody>
        </p:sp>
      </p:grpSp>
      <p:sp>
        <p:nvSpPr>
          <p:cNvPr name="Freeform 5" id="5"/>
          <p:cNvSpPr/>
          <p:nvPr/>
        </p:nvSpPr>
        <p:spPr>
          <a:xfrm flipH="true" flipV="false" rot="0">
            <a:off x="0" y="-987432"/>
            <a:ext cx="7560000" cy="4882712"/>
          </a:xfrm>
          <a:custGeom>
            <a:avLst/>
            <a:gdLst/>
            <a:ahLst/>
            <a:cxnLst/>
            <a:rect r="r" b="b" t="t" l="l"/>
            <a:pathLst>
              <a:path h="4882712" w="7560000">
                <a:moveTo>
                  <a:pt x="7560000" y="0"/>
                </a:moveTo>
                <a:lnTo>
                  <a:pt x="0" y="0"/>
                </a:lnTo>
                <a:lnTo>
                  <a:pt x="0" y="4882712"/>
                </a:lnTo>
                <a:lnTo>
                  <a:pt x="7560000" y="4882712"/>
                </a:lnTo>
                <a:lnTo>
                  <a:pt x="7560000" y="0"/>
                </a:lnTo>
                <a:close/>
              </a:path>
            </a:pathLst>
          </a:custGeom>
          <a:blipFill>
            <a:blip r:embed="rId2"/>
            <a:stretch>
              <a:fillRect l="0" t="-27415" r="0" b="-27415"/>
            </a:stretch>
          </a:blipFill>
        </p:spPr>
      </p:sp>
      <p:grpSp>
        <p:nvGrpSpPr>
          <p:cNvPr name="Group 6" id="6"/>
          <p:cNvGrpSpPr/>
          <p:nvPr/>
        </p:nvGrpSpPr>
        <p:grpSpPr>
          <a:xfrm rot="0">
            <a:off x="0" y="3102110"/>
            <a:ext cx="7560000" cy="440891"/>
            <a:chOff x="0" y="0"/>
            <a:chExt cx="2709333" cy="158005"/>
          </a:xfrm>
        </p:grpSpPr>
        <p:sp>
          <p:nvSpPr>
            <p:cNvPr name="Freeform 7" id="7"/>
            <p:cNvSpPr/>
            <p:nvPr/>
          </p:nvSpPr>
          <p:spPr>
            <a:xfrm flipH="false" flipV="false" rot="0">
              <a:off x="0" y="0"/>
              <a:ext cx="2709333" cy="158005"/>
            </a:xfrm>
            <a:custGeom>
              <a:avLst/>
              <a:gdLst/>
              <a:ahLst/>
              <a:cxnLst/>
              <a:rect r="r" b="b" t="t" l="l"/>
              <a:pathLst>
                <a:path h="158005" w="2709333">
                  <a:moveTo>
                    <a:pt x="0" y="0"/>
                  </a:moveTo>
                  <a:lnTo>
                    <a:pt x="2709333" y="0"/>
                  </a:lnTo>
                  <a:lnTo>
                    <a:pt x="2709333" y="158005"/>
                  </a:lnTo>
                  <a:lnTo>
                    <a:pt x="0" y="158005"/>
                  </a:lnTo>
                  <a:close/>
                </a:path>
              </a:pathLst>
            </a:custGeom>
            <a:solidFill>
              <a:srgbClr val="2767A3"/>
            </a:solidFill>
          </p:spPr>
        </p:sp>
        <p:sp>
          <p:nvSpPr>
            <p:cNvPr name="TextBox 8" id="8"/>
            <p:cNvSpPr txBox="true"/>
            <p:nvPr/>
          </p:nvSpPr>
          <p:spPr>
            <a:xfrm>
              <a:off x="0" y="-38100"/>
              <a:ext cx="2709333" cy="196105"/>
            </a:xfrm>
            <a:prstGeom prst="rect">
              <a:avLst/>
            </a:prstGeom>
          </p:spPr>
          <p:txBody>
            <a:bodyPr anchor="ctr" rtlCol="false" tIns="50800" lIns="50800" bIns="50800" rIns="50800"/>
            <a:lstStyle/>
            <a:p>
              <a:pPr algn="ctr">
                <a:lnSpc>
                  <a:spcPts val="1800"/>
                </a:lnSpc>
              </a:pPr>
            </a:p>
          </p:txBody>
        </p:sp>
      </p:grpSp>
      <p:grpSp>
        <p:nvGrpSpPr>
          <p:cNvPr name="Group 9" id="9"/>
          <p:cNvGrpSpPr/>
          <p:nvPr/>
        </p:nvGrpSpPr>
        <p:grpSpPr>
          <a:xfrm rot="0">
            <a:off x="0" y="3543001"/>
            <a:ext cx="7560000" cy="982011"/>
            <a:chOff x="0" y="0"/>
            <a:chExt cx="2709333" cy="351930"/>
          </a:xfrm>
        </p:grpSpPr>
        <p:sp>
          <p:nvSpPr>
            <p:cNvPr name="Freeform 10" id="10"/>
            <p:cNvSpPr/>
            <p:nvPr/>
          </p:nvSpPr>
          <p:spPr>
            <a:xfrm flipH="false" flipV="false" rot="0">
              <a:off x="0" y="0"/>
              <a:ext cx="2709333" cy="351930"/>
            </a:xfrm>
            <a:custGeom>
              <a:avLst/>
              <a:gdLst/>
              <a:ahLst/>
              <a:cxnLst/>
              <a:rect r="r" b="b" t="t" l="l"/>
              <a:pathLst>
                <a:path h="351930" w="2709333">
                  <a:moveTo>
                    <a:pt x="0" y="0"/>
                  </a:moveTo>
                  <a:lnTo>
                    <a:pt x="2709333" y="0"/>
                  </a:lnTo>
                  <a:lnTo>
                    <a:pt x="2709333" y="351930"/>
                  </a:lnTo>
                  <a:lnTo>
                    <a:pt x="0" y="351930"/>
                  </a:lnTo>
                  <a:close/>
                </a:path>
              </a:pathLst>
            </a:custGeom>
            <a:solidFill>
              <a:srgbClr val="7FC5D8"/>
            </a:solidFill>
          </p:spPr>
        </p:sp>
        <p:sp>
          <p:nvSpPr>
            <p:cNvPr name="TextBox 11" id="11"/>
            <p:cNvSpPr txBox="true"/>
            <p:nvPr/>
          </p:nvSpPr>
          <p:spPr>
            <a:xfrm>
              <a:off x="0" y="-38100"/>
              <a:ext cx="2709333" cy="390030"/>
            </a:xfrm>
            <a:prstGeom prst="rect">
              <a:avLst/>
            </a:prstGeom>
          </p:spPr>
          <p:txBody>
            <a:bodyPr anchor="ctr" rtlCol="false" tIns="50800" lIns="50800" bIns="50800" rIns="50800"/>
            <a:lstStyle/>
            <a:p>
              <a:pPr algn="ctr">
                <a:lnSpc>
                  <a:spcPts val="1800"/>
                </a:lnSpc>
              </a:pPr>
            </a:p>
          </p:txBody>
        </p:sp>
      </p:grpSp>
      <p:sp>
        <p:nvSpPr>
          <p:cNvPr name="Freeform 12" id="12"/>
          <p:cNvSpPr/>
          <p:nvPr/>
        </p:nvSpPr>
        <p:spPr>
          <a:xfrm flipH="false" flipV="false" rot="0">
            <a:off x="5540741" y="9716706"/>
            <a:ext cx="1624564" cy="771482"/>
          </a:xfrm>
          <a:custGeom>
            <a:avLst/>
            <a:gdLst/>
            <a:ahLst/>
            <a:cxnLst/>
            <a:rect r="r" b="b" t="t" l="l"/>
            <a:pathLst>
              <a:path h="771482" w="1624564">
                <a:moveTo>
                  <a:pt x="0" y="0"/>
                </a:moveTo>
                <a:lnTo>
                  <a:pt x="1624564" y="0"/>
                </a:lnTo>
                <a:lnTo>
                  <a:pt x="1624564" y="771482"/>
                </a:lnTo>
                <a:lnTo>
                  <a:pt x="0" y="771482"/>
                </a:lnTo>
                <a:lnTo>
                  <a:pt x="0" y="0"/>
                </a:lnTo>
                <a:close/>
              </a:path>
            </a:pathLst>
          </a:custGeom>
          <a:blipFill>
            <a:blip r:embed="rId3"/>
            <a:stretch>
              <a:fillRect l="0" t="0" r="0" b="0"/>
            </a:stretch>
          </a:blipFill>
        </p:spPr>
      </p:sp>
      <p:sp>
        <p:nvSpPr>
          <p:cNvPr name="Freeform 13" id="13"/>
          <p:cNvSpPr/>
          <p:nvPr/>
        </p:nvSpPr>
        <p:spPr>
          <a:xfrm flipH="false" flipV="false" rot="0">
            <a:off x="433569" y="9766431"/>
            <a:ext cx="1671166" cy="783359"/>
          </a:xfrm>
          <a:custGeom>
            <a:avLst/>
            <a:gdLst/>
            <a:ahLst/>
            <a:cxnLst/>
            <a:rect r="r" b="b" t="t" l="l"/>
            <a:pathLst>
              <a:path h="783359" w="1671166">
                <a:moveTo>
                  <a:pt x="0" y="0"/>
                </a:moveTo>
                <a:lnTo>
                  <a:pt x="1671166" y="0"/>
                </a:lnTo>
                <a:lnTo>
                  <a:pt x="1671166" y="783359"/>
                </a:lnTo>
                <a:lnTo>
                  <a:pt x="0" y="783359"/>
                </a:lnTo>
                <a:lnTo>
                  <a:pt x="0" y="0"/>
                </a:lnTo>
                <a:close/>
              </a:path>
            </a:pathLst>
          </a:custGeom>
          <a:blipFill>
            <a:blip r:embed="rId4"/>
            <a:stretch>
              <a:fillRect l="0" t="0" r="0" b="0"/>
            </a:stretch>
          </a:blipFill>
        </p:spPr>
      </p:sp>
      <p:grpSp>
        <p:nvGrpSpPr>
          <p:cNvPr name="Group 14" id="14"/>
          <p:cNvGrpSpPr/>
          <p:nvPr/>
        </p:nvGrpSpPr>
        <p:grpSpPr>
          <a:xfrm rot="0">
            <a:off x="1303020" y="439103"/>
            <a:ext cx="94298" cy="92392"/>
            <a:chOff x="0" y="0"/>
            <a:chExt cx="125730" cy="123190"/>
          </a:xfrm>
        </p:grpSpPr>
        <p:sp>
          <p:nvSpPr>
            <p:cNvPr name="Freeform 15" id="15"/>
            <p:cNvSpPr/>
            <p:nvPr/>
          </p:nvSpPr>
          <p:spPr>
            <a:xfrm flipH="false" flipV="false" rot="0">
              <a:off x="48260" y="48260"/>
              <a:ext cx="25400" cy="26670"/>
            </a:xfrm>
            <a:custGeom>
              <a:avLst/>
              <a:gdLst/>
              <a:ahLst/>
              <a:cxnLst/>
              <a:rect r="r" b="b" t="t" l="l"/>
              <a:pathLst>
                <a:path h="26670" w="25400">
                  <a:moveTo>
                    <a:pt x="25400" y="8890"/>
                  </a:moveTo>
                  <a:cubicBezTo>
                    <a:pt x="15240" y="26670"/>
                    <a:pt x="5080" y="22860"/>
                    <a:pt x="2540" y="19050"/>
                  </a:cubicBezTo>
                  <a:cubicBezTo>
                    <a:pt x="0" y="15240"/>
                    <a:pt x="2540" y="5080"/>
                    <a:pt x="6350" y="2540"/>
                  </a:cubicBezTo>
                  <a:cubicBezTo>
                    <a:pt x="8890" y="0"/>
                    <a:pt x="22860" y="3810"/>
                    <a:pt x="22860" y="3810"/>
                  </a:cubicBezTo>
                </a:path>
              </a:pathLst>
            </a:custGeom>
            <a:solidFill>
              <a:srgbClr val="0571D3"/>
            </a:solidFill>
            <a:ln cap="sq">
              <a:noFill/>
              <a:prstDash val="solid"/>
              <a:miter/>
            </a:ln>
          </p:spPr>
        </p:sp>
      </p:grpSp>
      <p:grpSp>
        <p:nvGrpSpPr>
          <p:cNvPr name="Group 16" id="16"/>
          <p:cNvGrpSpPr/>
          <p:nvPr/>
        </p:nvGrpSpPr>
        <p:grpSpPr>
          <a:xfrm rot="0">
            <a:off x="1691640" y="297180"/>
            <a:ext cx="821055" cy="284797"/>
            <a:chOff x="0" y="0"/>
            <a:chExt cx="1094740" cy="379730"/>
          </a:xfrm>
        </p:grpSpPr>
        <p:sp>
          <p:nvSpPr>
            <p:cNvPr name="Freeform 17" id="17"/>
            <p:cNvSpPr/>
            <p:nvPr/>
          </p:nvSpPr>
          <p:spPr>
            <a:xfrm flipH="false" flipV="false" rot="0">
              <a:off x="49530" y="45720"/>
              <a:ext cx="995680" cy="289560"/>
            </a:xfrm>
            <a:custGeom>
              <a:avLst/>
              <a:gdLst/>
              <a:ahLst/>
              <a:cxnLst/>
              <a:rect r="r" b="b" t="t" l="l"/>
              <a:pathLst>
                <a:path h="289560" w="995680">
                  <a:moveTo>
                    <a:pt x="189230" y="5080"/>
                  </a:moveTo>
                  <a:cubicBezTo>
                    <a:pt x="438150" y="26670"/>
                    <a:pt x="737870" y="0"/>
                    <a:pt x="797560" y="22860"/>
                  </a:cubicBezTo>
                  <a:cubicBezTo>
                    <a:pt x="812800" y="29210"/>
                    <a:pt x="820420" y="36830"/>
                    <a:pt x="824230" y="46990"/>
                  </a:cubicBezTo>
                  <a:cubicBezTo>
                    <a:pt x="826770" y="55880"/>
                    <a:pt x="824230" y="73660"/>
                    <a:pt x="819150" y="81280"/>
                  </a:cubicBezTo>
                  <a:cubicBezTo>
                    <a:pt x="815340" y="88900"/>
                    <a:pt x="810260" y="92710"/>
                    <a:pt x="797560" y="97790"/>
                  </a:cubicBezTo>
                  <a:cubicBezTo>
                    <a:pt x="751840" y="114300"/>
                    <a:pt x="575310" y="127000"/>
                    <a:pt x="457200" y="137160"/>
                  </a:cubicBezTo>
                  <a:cubicBezTo>
                    <a:pt x="332740" y="149860"/>
                    <a:pt x="118110" y="181610"/>
                    <a:pt x="67310" y="165100"/>
                  </a:cubicBezTo>
                  <a:cubicBezTo>
                    <a:pt x="53340" y="160020"/>
                    <a:pt x="46990" y="153670"/>
                    <a:pt x="44450" y="144780"/>
                  </a:cubicBezTo>
                  <a:cubicBezTo>
                    <a:pt x="40640" y="135890"/>
                    <a:pt x="40640" y="120650"/>
                    <a:pt x="46990" y="113030"/>
                  </a:cubicBezTo>
                  <a:cubicBezTo>
                    <a:pt x="57150" y="101600"/>
                    <a:pt x="80010" y="100330"/>
                    <a:pt x="115570" y="97790"/>
                  </a:cubicBezTo>
                  <a:cubicBezTo>
                    <a:pt x="229870" y="87630"/>
                    <a:pt x="779780" y="113030"/>
                    <a:pt x="862330" y="135890"/>
                  </a:cubicBezTo>
                  <a:cubicBezTo>
                    <a:pt x="880110" y="140970"/>
                    <a:pt x="886460" y="143510"/>
                    <a:pt x="891540" y="152400"/>
                  </a:cubicBezTo>
                  <a:cubicBezTo>
                    <a:pt x="897890" y="160020"/>
                    <a:pt x="900430" y="176530"/>
                    <a:pt x="895350" y="185420"/>
                  </a:cubicBezTo>
                  <a:cubicBezTo>
                    <a:pt x="891540" y="195580"/>
                    <a:pt x="881380" y="203200"/>
                    <a:pt x="862330" y="208280"/>
                  </a:cubicBezTo>
                  <a:cubicBezTo>
                    <a:pt x="802640" y="226060"/>
                    <a:pt x="506730" y="231140"/>
                    <a:pt x="459740" y="203200"/>
                  </a:cubicBezTo>
                  <a:cubicBezTo>
                    <a:pt x="444500" y="194310"/>
                    <a:pt x="440690" y="179070"/>
                    <a:pt x="441960" y="168910"/>
                  </a:cubicBezTo>
                  <a:cubicBezTo>
                    <a:pt x="441960" y="158750"/>
                    <a:pt x="448310" y="149860"/>
                    <a:pt x="459740" y="142240"/>
                  </a:cubicBezTo>
                  <a:cubicBezTo>
                    <a:pt x="490220" y="120650"/>
                    <a:pt x="603250" y="92710"/>
                    <a:pt x="673100" y="85090"/>
                  </a:cubicBezTo>
                  <a:cubicBezTo>
                    <a:pt x="739140" y="77470"/>
                    <a:pt x="838200" y="71120"/>
                    <a:pt x="868680" y="90170"/>
                  </a:cubicBezTo>
                  <a:cubicBezTo>
                    <a:pt x="882650" y="99060"/>
                    <a:pt x="890270" y="118110"/>
                    <a:pt x="887730" y="129540"/>
                  </a:cubicBezTo>
                  <a:cubicBezTo>
                    <a:pt x="886460" y="142240"/>
                    <a:pt x="873760" y="154940"/>
                    <a:pt x="858520" y="162560"/>
                  </a:cubicBezTo>
                  <a:cubicBezTo>
                    <a:pt x="830580" y="175260"/>
                    <a:pt x="783590" y="163830"/>
                    <a:pt x="723900" y="172720"/>
                  </a:cubicBezTo>
                  <a:cubicBezTo>
                    <a:pt x="607060" y="189230"/>
                    <a:pt x="327660" y="270510"/>
                    <a:pt x="203200" y="281940"/>
                  </a:cubicBezTo>
                  <a:cubicBezTo>
                    <a:pt x="135890" y="288290"/>
                    <a:pt x="81280" y="289560"/>
                    <a:pt x="45720" y="278130"/>
                  </a:cubicBezTo>
                  <a:cubicBezTo>
                    <a:pt x="26670" y="273050"/>
                    <a:pt x="11430" y="262890"/>
                    <a:pt x="5080" y="250190"/>
                  </a:cubicBezTo>
                  <a:cubicBezTo>
                    <a:pt x="0" y="240030"/>
                    <a:pt x="0" y="224790"/>
                    <a:pt x="6350" y="213360"/>
                  </a:cubicBezTo>
                  <a:cubicBezTo>
                    <a:pt x="19050" y="194310"/>
                    <a:pt x="55880" y="177800"/>
                    <a:pt x="95250" y="163830"/>
                  </a:cubicBezTo>
                  <a:cubicBezTo>
                    <a:pt x="163830" y="138430"/>
                    <a:pt x="346710" y="102870"/>
                    <a:pt x="394970" y="106680"/>
                  </a:cubicBezTo>
                  <a:cubicBezTo>
                    <a:pt x="411480" y="107950"/>
                    <a:pt x="420370" y="111760"/>
                    <a:pt x="426720" y="118110"/>
                  </a:cubicBezTo>
                  <a:cubicBezTo>
                    <a:pt x="433070" y="123190"/>
                    <a:pt x="438150" y="133350"/>
                    <a:pt x="436880" y="140970"/>
                  </a:cubicBezTo>
                  <a:cubicBezTo>
                    <a:pt x="434340" y="152400"/>
                    <a:pt x="422910" y="171450"/>
                    <a:pt x="405130" y="177800"/>
                  </a:cubicBezTo>
                  <a:cubicBezTo>
                    <a:pt x="369570" y="190500"/>
                    <a:pt x="270510" y="158750"/>
                    <a:pt x="208280" y="142240"/>
                  </a:cubicBezTo>
                  <a:cubicBezTo>
                    <a:pt x="151130" y="125730"/>
                    <a:pt x="69850" y="105410"/>
                    <a:pt x="48260" y="81280"/>
                  </a:cubicBezTo>
                  <a:cubicBezTo>
                    <a:pt x="38100" y="71120"/>
                    <a:pt x="34290" y="58420"/>
                    <a:pt x="36830" y="48260"/>
                  </a:cubicBezTo>
                  <a:cubicBezTo>
                    <a:pt x="39370" y="36830"/>
                    <a:pt x="49530" y="22860"/>
                    <a:pt x="67310" y="17780"/>
                  </a:cubicBezTo>
                  <a:cubicBezTo>
                    <a:pt x="110490" y="3810"/>
                    <a:pt x="231140" y="63500"/>
                    <a:pt x="341630" y="76200"/>
                  </a:cubicBezTo>
                  <a:cubicBezTo>
                    <a:pt x="502920" y="95250"/>
                    <a:pt x="863600" y="77470"/>
                    <a:pt x="943610" y="91440"/>
                  </a:cubicBezTo>
                  <a:cubicBezTo>
                    <a:pt x="965200" y="93980"/>
                    <a:pt x="974090" y="95250"/>
                    <a:pt x="982980" y="104140"/>
                  </a:cubicBezTo>
                  <a:cubicBezTo>
                    <a:pt x="990600" y="111760"/>
                    <a:pt x="995680" y="129540"/>
                    <a:pt x="991870" y="140970"/>
                  </a:cubicBezTo>
                  <a:cubicBezTo>
                    <a:pt x="985520" y="158750"/>
                    <a:pt x="952500" y="175260"/>
                    <a:pt x="922020" y="189230"/>
                  </a:cubicBezTo>
                  <a:cubicBezTo>
                    <a:pt x="878840" y="209550"/>
                    <a:pt x="808990" y="227330"/>
                    <a:pt x="750570" y="233680"/>
                  </a:cubicBezTo>
                  <a:cubicBezTo>
                    <a:pt x="693420" y="241300"/>
                    <a:pt x="608330" y="250190"/>
                    <a:pt x="576580" y="233680"/>
                  </a:cubicBezTo>
                  <a:cubicBezTo>
                    <a:pt x="560070" y="226060"/>
                    <a:pt x="548640" y="207010"/>
                    <a:pt x="549910" y="194310"/>
                  </a:cubicBezTo>
                  <a:cubicBezTo>
                    <a:pt x="551180" y="181610"/>
                    <a:pt x="568960" y="161290"/>
                    <a:pt x="581660" y="157480"/>
                  </a:cubicBezTo>
                  <a:cubicBezTo>
                    <a:pt x="591820" y="154940"/>
                    <a:pt x="609600" y="160020"/>
                    <a:pt x="617220" y="167640"/>
                  </a:cubicBezTo>
                  <a:cubicBezTo>
                    <a:pt x="624840" y="175260"/>
                    <a:pt x="629920" y="193040"/>
                    <a:pt x="628650" y="203200"/>
                  </a:cubicBezTo>
                  <a:cubicBezTo>
                    <a:pt x="628650" y="212090"/>
                    <a:pt x="623570" y="219710"/>
                    <a:pt x="617220" y="226060"/>
                  </a:cubicBezTo>
                  <a:cubicBezTo>
                    <a:pt x="609600" y="232410"/>
                    <a:pt x="591820" y="238760"/>
                    <a:pt x="581660" y="234950"/>
                  </a:cubicBezTo>
                  <a:cubicBezTo>
                    <a:pt x="568960" y="231140"/>
                    <a:pt x="551180" y="212090"/>
                    <a:pt x="549910" y="198120"/>
                  </a:cubicBezTo>
                  <a:cubicBezTo>
                    <a:pt x="548640" y="185420"/>
                    <a:pt x="560070" y="167640"/>
                    <a:pt x="576580" y="158750"/>
                  </a:cubicBezTo>
                  <a:cubicBezTo>
                    <a:pt x="614680" y="138430"/>
                    <a:pt x="737870" y="167640"/>
                    <a:pt x="808990" y="156210"/>
                  </a:cubicBezTo>
                  <a:cubicBezTo>
                    <a:pt x="869950" y="144780"/>
                    <a:pt x="948690" y="88900"/>
                    <a:pt x="975360" y="99060"/>
                  </a:cubicBezTo>
                  <a:cubicBezTo>
                    <a:pt x="988060" y="104140"/>
                    <a:pt x="995680" y="123190"/>
                    <a:pt x="993140" y="133350"/>
                  </a:cubicBezTo>
                  <a:cubicBezTo>
                    <a:pt x="991870" y="144780"/>
                    <a:pt x="980440" y="154940"/>
                    <a:pt x="960120" y="162560"/>
                  </a:cubicBezTo>
                  <a:cubicBezTo>
                    <a:pt x="882650" y="190500"/>
                    <a:pt x="487680" y="162560"/>
                    <a:pt x="334010" y="148590"/>
                  </a:cubicBezTo>
                  <a:cubicBezTo>
                    <a:pt x="243840" y="139700"/>
                    <a:pt x="170180" y="128270"/>
                    <a:pt x="120650" y="114300"/>
                  </a:cubicBezTo>
                  <a:cubicBezTo>
                    <a:pt x="91440" y="105410"/>
                    <a:pt x="68580" y="100330"/>
                    <a:pt x="54610" y="87630"/>
                  </a:cubicBezTo>
                  <a:cubicBezTo>
                    <a:pt x="44450" y="77470"/>
                    <a:pt x="34290" y="59690"/>
                    <a:pt x="36830" y="48260"/>
                  </a:cubicBezTo>
                  <a:cubicBezTo>
                    <a:pt x="39370" y="36830"/>
                    <a:pt x="50800" y="21590"/>
                    <a:pt x="67310" y="17780"/>
                  </a:cubicBezTo>
                  <a:cubicBezTo>
                    <a:pt x="97790" y="10160"/>
                    <a:pt x="168910" y="57150"/>
                    <a:pt x="223520" y="72390"/>
                  </a:cubicBezTo>
                  <a:cubicBezTo>
                    <a:pt x="283210" y="87630"/>
                    <a:pt x="381000" y="86360"/>
                    <a:pt x="412750" y="107950"/>
                  </a:cubicBezTo>
                  <a:cubicBezTo>
                    <a:pt x="427990" y="119380"/>
                    <a:pt x="436880" y="138430"/>
                    <a:pt x="435610" y="149860"/>
                  </a:cubicBezTo>
                  <a:cubicBezTo>
                    <a:pt x="434340" y="160020"/>
                    <a:pt x="427990" y="167640"/>
                    <a:pt x="414020" y="175260"/>
                  </a:cubicBezTo>
                  <a:cubicBezTo>
                    <a:pt x="369570" y="201930"/>
                    <a:pt x="137160" y="223520"/>
                    <a:pt x="78740" y="246380"/>
                  </a:cubicBezTo>
                  <a:cubicBezTo>
                    <a:pt x="55880" y="255270"/>
                    <a:pt x="46990" y="273050"/>
                    <a:pt x="34290" y="273050"/>
                  </a:cubicBezTo>
                  <a:cubicBezTo>
                    <a:pt x="25400" y="273050"/>
                    <a:pt x="16510" y="265430"/>
                    <a:pt x="10160" y="259080"/>
                  </a:cubicBezTo>
                  <a:cubicBezTo>
                    <a:pt x="5080" y="251460"/>
                    <a:pt x="0" y="241300"/>
                    <a:pt x="1270" y="232410"/>
                  </a:cubicBezTo>
                  <a:cubicBezTo>
                    <a:pt x="3810" y="220980"/>
                    <a:pt x="11430" y="204470"/>
                    <a:pt x="29210" y="195580"/>
                  </a:cubicBezTo>
                  <a:cubicBezTo>
                    <a:pt x="68580" y="176530"/>
                    <a:pt x="186690" y="209550"/>
                    <a:pt x="285750" y="199390"/>
                  </a:cubicBezTo>
                  <a:cubicBezTo>
                    <a:pt x="424180" y="184150"/>
                    <a:pt x="675640" y="99060"/>
                    <a:pt x="777240" y="90170"/>
                  </a:cubicBezTo>
                  <a:cubicBezTo>
                    <a:pt x="822960" y="86360"/>
                    <a:pt x="859790" y="82550"/>
                    <a:pt x="876300" y="95250"/>
                  </a:cubicBezTo>
                  <a:cubicBezTo>
                    <a:pt x="886460" y="104140"/>
                    <a:pt x="890270" y="127000"/>
                    <a:pt x="886460" y="138430"/>
                  </a:cubicBezTo>
                  <a:cubicBezTo>
                    <a:pt x="882650" y="148590"/>
                    <a:pt x="872490" y="157480"/>
                    <a:pt x="858520" y="162560"/>
                  </a:cubicBezTo>
                  <a:cubicBezTo>
                    <a:pt x="829310" y="171450"/>
                    <a:pt x="759460" y="148590"/>
                    <a:pt x="703580" y="153670"/>
                  </a:cubicBezTo>
                  <a:cubicBezTo>
                    <a:pt x="635000" y="160020"/>
                    <a:pt x="511810" y="209550"/>
                    <a:pt x="474980" y="207010"/>
                  </a:cubicBezTo>
                  <a:cubicBezTo>
                    <a:pt x="463550" y="205740"/>
                    <a:pt x="458470" y="204470"/>
                    <a:pt x="452120" y="198120"/>
                  </a:cubicBezTo>
                  <a:cubicBezTo>
                    <a:pt x="445770" y="190500"/>
                    <a:pt x="439420" y="170180"/>
                    <a:pt x="443230" y="160020"/>
                  </a:cubicBezTo>
                  <a:cubicBezTo>
                    <a:pt x="447040" y="149860"/>
                    <a:pt x="457200" y="143510"/>
                    <a:pt x="474980" y="138430"/>
                  </a:cubicBezTo>
                  <a:cubicBezTo>
                    <a:pt x="533400" y="120650"/>
                    <a:pt x="819150" y="116840"/>
                    <a:pt x="871220" y="137160"/>
                  </a:cubicBezTo>
                  <a:cubicBezTo>
                    <a:pt x="886460" y="143510"/>
                    <a:pt x="892810" y="149860"/>
                    <a:pt x="896620" y="160020"/>
                  </a:cubicBezTo>
                  <a:cubicBezTo>
                    <a:pt x="899160" y="168910"/>
                    <a:pt x="897890" y="185420"/>
                    <a:pt x="891540" y="193040"/>
                  </a:cubicBezTo>
                  <a:cubicBezTo>
                    <a:pt x="886460" y="201930"/>
                    <a:pt x="876300" y="205740"/>
                    <a:pt x="862330" y="208280"/>
                  </a:cubicBezTo>
                  <a:cubicBezTo>
                    <a:pt x="834390" y="214630"/>
                    <a:pt x="784860" y="208280"/>
                    <a:pt x="731520" y="205740"/>
                  </a:cubicBezTo>
                  <a:cubicBezTo>
                    <a:pt x="646430" y="200660"/>
                    <a:pt x="510540" y="181610"/>
                    <a:pt x="400050" y="175260"/>
                  </a:cubicBezTo>
                  <a:cubicBezTo>
                    <a:pt x="288290" y="167640"/>
                    <a:pt x="114300" y="190500"/>
                    <a:pt x="67310" y="165100"/>
                  </a:cubicBezTo>
                  <a:cubicBezTo>
                    <a:pt x="50800" y="156210"/>
                    <a:pt x="40640" y="139700"/>
                    <a:pt x="41910" y="128270"/>
                  </a:cubicBezTo>
                  <a:cubicBezTo>
                    <a:pt x="43180" y="116840"/>
                    <a:pt x="58420" y="105410"/>
                    <a:pt x="74930" y="97790"/>
                  </a:cubicBezTo>
                  <a:cubicBezTo>
                    <a:pt x="109220" y="85090"/>
                    <a:pt x="176530" y="100330"/>
                    <a:pt x="250190" y="95250"/>
                  </a:cubicBezTo>
                  <a:cubicBezTo>
                    <a:pt x="379730" y="85090"/>
                    <a:pt x="718820" y="10160"/>
                    <a:pt x="787400" y="21590"/>
                  </a:cubicBezTo>
                  <a:cubicBezTo>
                    <a:pt x="805180" y="25400"/>
                    <a:pt x="814070" y="29210"/>
                    <a:pt x="819150" y="38100"/>
                  </a:cubicBezTo>
                  <a:cubicBezTo>
                    <a:pt x="825500" y="48260"/>
                    <a:pt x="825500" y="71120"/>
                    <a:pt x="819150" y="81280"/>
                  </a:cubicBezTo>
                  <a:cubicBezTo>
                    <a:pt x="814070" y="91440"/>
                    <a:pt x="805180" y="93980"/>
                    <a:pt x="787400" y="97790"/>
                  </a:cubicBezTo>
                  <a:cubicBezTo>
                    <a:pt x="720090" y="114300"/>
                    <a:pt x="382270" y="105410"/>
                    <a:pt x="271780" y="93980"/>
                  </a:cubicBezTo>
                  <a:cubicBezTo>
                    <a:pt x="218440" y="88900"/>
                    <a:pt x="172720" y="87630"/>
                    <a:pt x="156210" y="69850"/>
                  </a:cubicBezTo>
                  <a:cubicBezTo>
                    <a:pt x="146050" y="59690"/>
                    <a:pt x="144780" y="36830"/>
                    <a:pt x="149860" y="26670"/>
                  </a:cubicBezTo>
                  <a:cubicBezTo>
                    <a:pt x="156210" y="15240"/>
                    <a:pt x="189230" y="5080"/>
                    <a:pt x="189230" y="5080"/>
                  </a:cubicBezTo>
                </a:path>
              </a:pathLst>
            </a:custGeom>
            <a:solidFill>
              <a:srgbClr val="E7191F"/>
            </a:solidFill>
            <a:ln cap="sq">
              <a:noFill/>
              <a:prstDash val="solid"/>
              <a:miter/>
            </a:ln>
          </p:spPr>
        </p:sp>
      </p:grpSp>
      <p:grpSp>
        <p:nvGrpSpPr>
          <p:cNvPr name="Group 18" id="18"/>
          <p:cNvGrpSpPr/>
          <p:nvPr/>
        </p:nvGrpSpPr>
        <p:grpSpPr>
          <a:xfrm rot="0">
            <a:off x="1189673" y="854393"/>
            <a:ext cx="1302068" cy="301942"/>
            <a:chOff x="0" y="0"/>
            <a:chExt cx="1736090" cy="402590"/>
          </a:xfrm>
        </p:grpSpPr>
        <p:sp>
          <p:nvSpPr>
            <p:cNvPr name="Freeform 19" id="19"/>
            <p:cNvSpPr/>
            <p:nvPr/>
          </p:nvSpPr>
          <p:spPr>
            <a:xfrm flipH="false" flipV="false" rot="0">
              <a:off x="50800" y="40640"/>
              <a:ext cx="1635760" cy="320040"/>
            </a:xfrm>
            <a:custGeom>
              <a:avLst/>
              <a:gdLst/>
              <a:ahLst/>
              <a:cxnLst/>
              <a:rect r="r" b="b" t="t" l="l"/>
              <a:pathLst>
                <a:path h="320040" w="1635760">
                  <a:moveTo>
                    <a:pt x="73660" y="62230"/>
                  </a:moveTo>
                  <a:cubicBezTo>
                    <a:pt x="1440180" y="60960"/>
                    <a:pt x="1535430" y="22860"/>
                    <a:pt x="1583690" y="24130"/>
                  </a:cubicBezTo>
                  <a:cubicBezTo>
                    <a:pt x="1601470" y="24130"/>
                    <a:pt x="1611630" y="26670"/>
                    <a:pt x="1620520" y="33020"/>
                  </a:cubicBezTo>
                  <a:cubicBezTo>
                    <a:pt x="1628140" y="39370"/>
                    <a:pt x="1633220" y="49530"/>
                    <a:pt x="1634490" y="59690"/>
                  </a:cubicBezTo>
                  <a:cubicBezTo>
                    <a:pt x="1634490" y="69850"/>
                    <a:pt x="1630680" y="88900"/>
                    <a:pt x="1620520" y="95250"/>
                  </a:cubicBezTo>
                  <a:cubicBezTo>
                    <a:pt x="1607820" y="102870"/>
                    <a:pt x="1591310" y="87630"/>
                    <a:pt x="1558290" y="86360"/>
                  </a:cubicBezTo>
                  <a:cubicBezTo>
                    <a:pt x="1421130" y="77470"/>
                    <a:pt x="753110" y="81280"/>
                    <a:pt x="506730" y="102870"/>
                  </a:cubicBezTo>
                  <a:cubicBezTo>
                    <a:pt x="370840" y="114300"/>
                    <a:pt x="269240" y="135890"/>
                    <a:pt x="194310" y="151130"/>
                  </a:cubicBezTo>
                  <a:cubicBezTo>
                    <a:pt x="151130" y="160020"/>
                    <a:pt x="93980" y="167640"/>
                    <a:pt x="93980" y="175260"/>
                  </a:cubicBezTo>
                  <a:cubicBezTo>
                    <a:pt x="93980" y="180340"/>
                    <a:pt x="130810" y="187960"/>
                    <a:pt x="154940" y="191770"/>
                  </a:cubicBezTo>
                  <a:cubicBezTo>
                    <a:pt x="189230" y="195580"/>
                    <a:pt x="227330" y="196850"/>
                    <a:pt x="278130" y="191770"/>
                  </a:cubicBezTo>
                  <a:cubicBezTo>
                    <a:pt x="363220" y="182880"/>
                    <a:pt x="521970" y="133350"/>
                    <a:pt x="617220" y="123190"/>
                  </a:cubicBezTo>
                  <a:cubicBezTo>
                    <a:pt x="687070" y="115570"/>
                    <a:pt x="765810" y="105410"/>
                    <a:pt x="798830" y="120650"/>
                  </a:cubicBezTo>
                  <a:cubicBezTo>
                    <a:pt x="814070" y="127000"/>
                    <a:pt x="825500" y="140970"/>
                    <a:pt x="826770" y="152400"/>
                  </a:cubicBezTo>
                  <a:cubicBezTo>
                    <a:pt x="828040" y="165100"/>
                    <a:pt x="820420" y="180340"/>
                    <a:pt x="806450" y="191770"/>
                  </a:cubicBezTo>
                  <a:cubicBezTo>
                    <a:pt x="778510" y="214630"/>
                    <a:pt x="675640" y="231140"/>
                    <a:pt x="626110" y="240030"/>
                  </a:cubicBezTo>
                  <a:cubicBezTo>
                    <a:pt x="593090" y="246380"/>
                    <a:pt x="575310" y="245110"/>
                    <a:pt x="539750" y="247650"/>
                  </a:cubicBezTo>
                  <a:cubicBezTo>
                    <a:pt x="478790" y="251460"/>
                    <a:pt x="365760" y="265430"/>
                    <a:pt x="295910" y="255270"/>
                  </a:cubicBezTo>
                  <a:cubicBezTo>
                    <a:pt x="241300" y="247650"/>
                    <a:pt x="173990" y="228600"/>
                    <a:pt x="151130" y="207010"/>
                  </a:cubicBezTo>
                  <a:cubicBezTo>
                    <a:pt x="139700" y="195580"/>
                    <a:pt x="134620" y="179070"/>
                    <a:pt x="137160" y="167640"/>
                  </a:cubicBezTo>
                  <a:cubicBezTo>
                    <a:pt x="138430" y="157480"/>
                    <a:pt x="146050" y="148590"/>
                    <a:pt x="160020" y="140970"/>
                  </a:cubicBezTo>
                  <a:cubicBezTo>
                    <a:pt x="198120" y="121920"/>
                    <a:pt x="410210" y="107950"/>
                    <a:pt x="412750" y="118110"/>
                  </a:cubicBezTo>
                  <a:cubicBezTo>
                    <a:pt x="414020" y="123190"/>
                    <a:pt x="388620" y="140970"/>
                    <a:pt x="370840" y="140970"/>
                  </a:cubicBezTo>
                  <a:cubicBezTo>
                    <a:pt x="342900" y="143510"/>
                    <a:pt x="260350" y="92710"/>
                    <a:pt x="259080" y="95250"/>
                  </a:cubicBezTo>
                  <a:cubicBezTo>
                    <a:pt x="257810" y="96520"/>
                    <a:pt x="275590" y="111760"/>
                    <a:pt x="290830" y="116840"/>
                  </a:cubicBezTo>
                  <a:cubicBezTo>
                    <a:pt x="320040" y="129540"/>
                    <a:pt x="367030" y="137160"/>
                    <a:pt x="431800" y="140970"/>
                  </a:cubicBezTo>
                  <a:cubicBezTo>
                    <a:pt x="571500" y="148590"/>
                    <a:pt x="904240" y="111760"/>
                    <a:pt x="1104900" y="109220"/>
                  </a:cubicBezTo>
                  <a:cubicBezTo>
                    <a:pt x="1266190" y="106680"/>
                    <a:pt x="1483360" y="97790"/>
                    <a:pt x="1541780" y="118110"/>
                  </a:cubicBezTo>
                  <a:cubicBezTo>
                    <a:pt x="1559560" y="124460"/>
                    <a:pt x="1567180" y="132080"/>
                    <a:pt x="1572260" y="142240"/>
                  </a:cubicBezTo>
                  <a:cubicBezTo>
                    <a:pt x="1576070" y="151130"/>
                    <a:pt x="1577340" y="162560"/>
                    <a:pt x="1573530" y="171450"/>
                  </a:cubicBezTo>
                  <a:cubicBezTo>
                    <a:pt x="1569720" y="181610"/>
                    <a:pt x="1563370" y="190500"/>
                    <a:pt x="1546860" y="198120"/>
                  </a:cubicBezTo>
                  <a:cubicBezTo>
                    <a:pt x="1480820" y="224790"/>
                    <a:pt x="1164590" y="173990"/>
                    <a:pt x="998220" y="195580"/>
                  </a:cubicBezTo>
                  <a:cubicBezTo>
                    <a:pt x="854710" y="213360"/>
                    <a:pt x="720090" y="283210"/>
                    <a:pt x="603250" y="300990"/>
                  </a:cubicBezTo>
                  <a:cubicBezTo>
                    <a:pt x="513080" y="314960"/>
                    <a:pt x="401320" y="320040"/>
                    <a:pt x="358140" y="311150"/>
                  </a:cubicBezTo>
                  <a:cubicBezTo>
                    <a:pt x="340360" y="307340"/>
                    <a:pt x="330200" y="302260"/>
                    <a:pt x="323850" y="293370"/>
                  </a:cubicBezTo>
                  <a:cubicBezTo>
                    <a:pt x="317500" y="281940"/>
                    <a:pt x="318770" y="254000"/>
                    <a:pt x="326390" y="243840"/>
                  </a:cubicBezTo>
                  <a:cubicBezTo>
                    <a:pt x="334010" y="233680"/>
                    <a:pt x="350520" y="227330"/>
                    <a:pt x="361950" y="229870"/>
                  </a:cubicBezTo>
                  <a:cubicBezTo>
                    <a:pt x="374650" y="232410"/>
                    <a:pt x="396240" y="250190"/>
                    <a:pt x="397510" y="262890"/>
                  </a:cubicBezTo>
                  <a:cubicBezTo>
                    <a:pt x="400050" y="275590"/>
                    <a:pt x="386080" y="300990"/>
                    <a:pt x="374650" y="307340"/>
                  </a:cubicBezTo>
                  <a:cubicBezTo>
                    <a:pt x="364490" y="312420"/>
                    <a:pt x="346710" y="311150"/>
                    <a:pt x="336550" y="304800"/>
                  </a:cubicBezTo>
                  <a:cubicBezTo>
                    <a:pt x="327660" y="298450"/>
                    <a:pt x="316230" y="283210"/>
                    <a:pt x="317500" y="271780"/>
                  </a:cubicBezTo>
                  <a:cubicBezTo>
                    <a:pt x="317500" y="259080"/>
                    <a:pt x="326390" y="241300"/>
                    <a:pt x="344170" y="231140"/>
                  </a:cubicBezTo>
                  <a:cubicBezTo>
                    <a:pt x="384810" y="209550"/>
                    <a:pt x="502920" y="233680"/>
                    <a:pt x="594360" y="220980"/>
                  </a:cubicBezTo>
                  <a:cubicBezTo>
                    <a:pt x="713740" y="203200"/>
                    <a:pt x="852170" y="138430"/>
                    <a:pt x="996950" y="119380"/>
                  </a:cubicBezTo>
                  <a:cubicBezTo>
                    <a:pt x="1162050" y="99060"/>
                    <a:pt x="1456690" y="96520"/>
                    <a:pt x="1531620" y="118110"/>
                  </a:cubicBezTo>
                  <a:cubicBezTo>
                    <a:pt x="1554480" y="124460"/>
                    <a:pt x="1567180" y="130810"/>
                    <a:pt x="1572260" y="142240"/>
                  </a:cubicBezTo>
                  <a:cubicBezTo>
                    <a:pt x="1577340" y="153670"/>
                    <a:pt x="1572260" y="177800"/>
                    <a:pt x="1563370" y="187960"/>
                  </a:cubicBezTo>
                  <a:cubicBezTo>
                    <a:pt x="1551940" y="200660"/>
                    <a:pt x="1532890" y="201930"/>
                    <a:pt x="1502410" y="205740"/>
                  </a:cubicBezTo>
                  <a:cubicBezTo>
                    <a:pt x="1416050" y="215900"/>
                    <a:pt x="1154430" y="171450"/>
                    <a:pt x="988060" y="175260"/>
                  </a:cubicBezTo>
                  <a:cubicBezTo>
                    <a:pt x="829310" y="177800"/>
                    <a:pt x="635000" y="214630"/>
                    <a:pt x="525780" y="219710"/>
                  </a:cubicBezTo>
                  <a:cubicBezTo>
                    <a:pt x="464820" y="222250"/>
                    <a:pt x="429260" y="222250"/>
                    <a:pt x="383540" y="217170"/>
                  </a:cubicBezTo>
                  <a:cubicBezTo>
                    <a:pt x="340360" y="212090"/>
                    <a:pt x="292100" y="205740"/>
                    <a:pt x="257810" y="191770"/>
                  </a:cubicBezTo>
                  <a:cubicBezTo>
                    <a:pt x="229870" y="179070"/>
                    <a:pt x="200660" y="166370"/>
                    <a:pt x="187960" y="143510"/>
                  </a:cubicBezTo>
                  <a:cubicBezTo>
                    <a:pt x="173990" y="119380"/>
                    <a:pt x="172720" y="72390"/>
                    <a:pt x="182880" y="49530"/>
                  </a:cubicBezTo>
                  <a:cubicBezTo>
                    <a:pt x="190500" y="33020"/>
                    <a:pt x="208280" y="20320"/>
                    <a:pt x="224790" y="15240"/>
                  </a:cubicBezTo>
                  <a:cubicBezTo>
                    <a:pt x="240030" y="10160"/>
                    <a:pt x="255270" y="13970"/>
                    <a:pt x="275590" y="19050"/>
                  </a:cubicBezTo>
                  <a:cubicBezTo>
                    <a:pt x="312420" y="26670"/>
                    <a:pt x="383540" y="57150"/>
                    <a:pt x="416560" y="76200"/>
                  </a:cubicBezTo>
                  <a:cubicBezTo>
                    <a:pt x="435610" y="88900"/>
                    <a:pt x="450850" y="99060"/>
                    <a:pt x="458470" y="113030"/>
                  </a:cubicBezTo>
                  <a:cubicBezTo>
                    <a:pt x="466090" y="125730"/>
                    <a:pt x="471170" y="142240"/>
                    <a:pt x="466090" y="154940"/>
                  </a:cubicBezTo>
                  <a:cubicBezTo>
                    <a:pt x="461010" y="171450"/>
                    <a:pt x="440690" y="186690"/>
                    <a:pt x="414020" y="196850"/>
                  </a:cubicBezTo>
                  <a:cubicBezTo>
                    <a:pt x="361950" y="215900"/>
                    <a:pt x="198120" y="229870"/>
                    <a:pt x="160020" y="210820"/>
                  </a:cubicBezTo>
                  <a:cubicBezTo>
                    <a:pt x="143510" y="203200"/>
                    <a:pt x="134620" y="187960"/>
                    <a:pt x="135890" y="176530"/>
                  </a:cubicBezTo>
                  <a:cubicBezTo>
                    <a:pt x="135890" y="163830"/>
                    <a:pt x="152400" y="143510"/>
                    <a:pt x="168910" y="139700"/>
                  </a:cubicBezTo>
                  <a:cubicBezTo>
                    <a:pt x="195580" y="132080"/>
                    <a:pt x="243840" y="179070"/>
                    <a:pt x="297180" y="187960"/>
                  </a:cubicBezTo>
                  <a:cubicBezTo>
                    <a:pt x="377190" y="200660"/>
                    <a:pt x="519430" y="189230"/>
                    <a:pt x="608330" y="173990"/>
                  </a:cubicBezTo>
                  <a:cubicBezTo>
                    <a:pt x="676910" y="161290"/>
                    <a:pt x="756920" y="118110"/>
                    <a:pt x="788670" y="119380"/>
                  </a:cubicBezTo>
                  <a:cubicBezTo>
                    <a:pt x="801370" y="119380"/>
                    <a:pt x="808990" y="123190"/>
                    <a:pt x="814070" y="128270"/>
                  </a:cubicBezTo>
                  <a:cubicBezTo>
                    <a:pt x="821690" y="135890"/>
                    <a:pt x="829310" y="151130"/>
                    <a:pt x="826770" y="162560"/>
                  </a:cubicBezTo>
                  <a:cubicBezTo>
                    <a:pt x="825500" y="173990"/>
                    <a:pt x="814070" y="186690"/>
                    <a:pt x="798830" y="194310"/>
                  </a:cubicBezTo>
                  <a:cubicBezTo>
                    <a:pt x="767080" y="208280"/>
                    <a:pt x="689610" y="187960"/>
                    <a:pt x="632460" y="195580"/>
                  </a:cubicBezTo>
                  <a:cubicBezTo>
                    <a:pt x="567690" y="204470"/>
                    <a:pt x="500380" y="236220"/>
                    <a:pt x="430530" y="247650"/>
                  </a:cubicBezTo>
                  <a:cubicBezTo>
                    <a:pt x="358140" y="260350"/>
                    <a:pt x="269240" y="266700"/>
                    <a:pt x="205740" y="267970"/>
                  </a:cubicBezTo>
                  <a:cubicBezTo>
                    <a:pt x="158750" y="269240"/>
                    <a:pt x="115570" y="270510"/>
                    <a:pt x="82550" y="262890"/>
                  </a:cubicBezTo>
                  <a:cubicBezTo>
                    <a:pt x="58420" y="257810"/>
                    <a:pt x="35560" y="252730"/>
                    <a:pt x="22860" y="238760"/>
                  </a:cubicBezTo>
                  <a:cubicBezTo>
                    <a:pt x="8890" y="224790"/>
                    <a:pt x="0" y="199390"/>
                    <a:pt x="0" y="181610"/>
                  </a:cubicBezTo>
                  <a:cubicBezTo>
                    <a:pt x="0" y="165100"/>
                    <a:pt x="8890" y="146050"/>
                    <a:pt x="20320" y="134620"/>
                  </a:cubicBezTo>
                  <a:cubicBezTo>
                    <a:pt x="34290" y="120650"/>
                    <a:pt x="50800" y="118110"/>
                    <a:pt x="80010" y="109220"/>
                  </a:cubicBezTo>
                  <a:cubicBezTo>
                    <a:pt x="149860" y="86360"/>
                    <a:pt x="304800" y="43180"/>
                    <a:pt x="452120" y="25400"/>
                  </a:cubicBezTo>
                  <a:cubicBezTo>
                    <a:pt x="666750" y="0"/>
                    <a:pt x="1037590" y="11430"/>
                    <a:pt x="1245870" y="10160"/>
                  </a:cubicBezTo>
                  <a:cubicBezTo>
                    <a:pt x="1380490" y="8890"/>
                    <a:pt x="1524000" y="1270"/>
                    <a:pt x="1579880" y="12700"/>
                  </a:cubicBezTo>
                  <a:cubicBezTo>
                    <a:pt x="1598930" y="16510"/>
                    <a:pt x="1617980" y="26670"/>
                    <a:pt x="1616710" y="29210"/>
                  </a:cubicBezTo>
                  <a:cubicBezTo>
                    <a:pt x="1616710" y="33020"/>
                    <a:pt x="1565910" y="33020"/>
                    <a:pt x="1565910" y="33020"/>
                  </a:cubicBezTo>
                  <a:cubicBezTo>
                    <a:pt x="1565910" y="33020"/>
                    <a:pt x="1600200" y="21590"/>
                    <a:pt x="1612900" y="27940"/>
                  </a:cubicBezTo>
                  <a:cubicBezTo>
                    <a:pt x="1623060" y="31750"/>
                    <a:pt x="1633220" y="48260"/>
                    <a:pt x="1634490" y="59690"/>
                  </a:cubicBezTo>
                  <a:cubicBezTo>
                    <a:pt x="1635760" y="69850"/>
                    <a:pt x="1628140" y="85090"/>
                    <a:pt x="1620520" y="95250"/>
                  </a:cubicBezTo>
                  <a:cubicBezTo>
                    <a:pt x="1611630" y="105410"/>
                    <a:pt x="1600200" y="110490"/>
                    <a:pt x="1579880" y="115570"/>
                  </a:cubicBezTo>
                  <a:cubicBezTo>
                    <a:pt x="1531620" y="130810"/>
                    <a:pt x="1438910" y="140970"/>
                    <a:pt x="1319530" y="147320"/>
                  </a:cubicBezTo>
                  <a:cubicBezTo>
                    <a:pt x="1057910" y="161290"/>
                    <a:pt x="187960" y="168910"/>
                    <a:pt x="73660" y="140970"/>
                  </a:cubicBezTo>
                  <a:cubicBezTo>
                    <a:pt x="54610" y="135890"/>
                    <a:pt x="48260" y="132080"/>
                    <a:pt x="41910" y="123190"/>
                  </a:cubicBezTo>
                  <a:cubicBezTo>
                    <a:pt x="35560" y="116840"/>
                    <a:pt x="34290" y="105410"/>
                    <a:pt x="34290" y="96520"/>
                  </a:cubicBezTo>
                  <a:cubicBezTo>
                    <a:pt x="35560" y="87630"/>
                    <a:pt x="41910" y="77470"/>
                    <a:pt x="48260" y="72390"/>
                  </a:cubicBezTo>
                  <a:cubicBezTo>
                    <a:pt x="54610" y="66040"/>
                    <a:pt x="73660" y="62230"/>
                    <a:pt x="73660" y="62230"/>
                  </a:cubicBezTo>
                </a:path>
              </a:pathLst>
            </a:custGeom>
            <a:solidFill>
              <a:srgbClr val="E7191F"/>
            </a:solidFill>
            <a:ln cap="sq">
              <a:noFill/>
              <a:prstDash val="solid"/>
              <a:miter/>
            </a:ln>
          </p:spPr>
        </p:sp>
      </p:grpSp>
      <p:grpSp>
        <p:nvGrpSpPr>
          <p:cNvPr name="Group 20" id="20"/>
          <p:cNvGrpSpPr/>
          <p:nvPr/>
        </p:nvGrpSpPr>
        <p:grpSpPr>
          <a:xfrm rot="0">
            <a:off x="1761173" y="916305"/>
            <a:ext cx="733425" cy="216217"/>
            <a:chOff x="0" y="0"/>
            <a:chExt cx="977900" cy="288290"/>
          </a:xfrm>
        </p:grpSpPr>
        <p:sp>
          <p:nvSpPr>
            <p:cNvPr name="Freeform 21" id="21"/>
            <p:cNvSpPr/>
            <p:nvPr/>
          </p:nvSpPr>
          <p:spPr>
            <a:xfrm flipH="false" flipV="false" rot="0">
              <a:off x="49530" y="48260"/>
              <a:ext cx="878840" cy="193040"/>
            </a:xfrm>
            <a:custGeom>
              <a:avLst/>
              <a:gdLst/>
              <a:ahLst/>
              <a:cxnLst/>
              <a:rect r="r" b="b" t="t" l="l"/>
              <a:pathLst>
                <a:path h="193040" w="878840">
                  <a:moveTo>
                    <a:pt x="839470" y="130810"/>
                  </a:moveTo>
                  <a:cubicBezTo>
                    <a:pt x="543560" y="135890"/>
                    <a:pt x="478790" y="144780"/>
                    <a:pt x="426720" y="156210"/>
                  </a:cubicBezTo>
                  <a:cubicBezTo>
                    <a:pt x="384810" y="165100"/>
                    <a:pt x="354330" y="181610"/>
                    <a:pt x="314960" y="187960"/>
                  </a:cubicBezTo>
                  <a:cubicBezTo>
                    <a:pt x="274320" y="193040"/>
                    <a:pt x="231140" y="193040"/>
                    <a:pt x="186690" y="189230"/>
                  </a:cubicBezTo>
                  <a:cubicBezTo>
                    <a:pt x="137160" y="184150"/>
                    <a:pt x="60960" y="176530"/>
                    <a:pt x="30480" y="157480"/>
                  </a:cubicBezTo>
                  <a:cubicBezTo>
                    <a:pt x="13970" y="147320"/>
                    <a:pt x="2540" y="132080"/>
                    <a:pt x="1270" y="118110"/>
                  </a:cubicBezTo>
                  <a:cubicBezTo>
                    <a:pt x="1270" y="105410"/>
                    <a:pt x="11430" y="86360"/>
                    <a:pt x="27940" y="77470"/>
                  </a:cubicBezTo>
                  <a:cubicBezTo>
                    <a:pt x="60960" y="58420"/>
                    <a:pt x="147320" y="77470"/>
                    <a:pt x="217170" y="67310"/>
                  </a:cubicBezTo>
                  <a:cubicBezTo>
                    <a:pt x="302260" y="55880"/>
                    <a:pt x="454660" y="2540"/>
                    <a:pt x="500380" y="2540"/>
                  </a:cubicBezTo>
                  <a:cubicBezTo>
                    <a:pt x="514350" y="2540"/>
                    <a:pt x="520700" y="3810"/>
                    <a:pt x="528320" y="8890"/>
                  </a:cubicBezTo>
                  <a:cubicBezTo>
                    <a:pt x="535940" y="13970"/>
                    <a:pt x="543560" y="24130"/>
                    <a:pt x="546100" y="34290"/>
                  </a:cubicBezTo>
                  <a:cubicBezTo>
                    <a:pt x="548640" y="43180"/>
                    <a:pt x="546100" y="54610"/>
                    <a:pt x="542290" y="63500"/>
                  </a:cubicBezTo>
                  <a:cubicBezTo>
                    <a:pt x="538480" y="71120"/>
                    <a:pt x="533400" y="77470"/>
                    <a:pt x="520700" y="82550"/>
                  </a:cubicBezTo>
                  <a:cubicBezTo>
                    <a:pt x="474980" y="100330"/>
                    <a:pt x="238760" y="83820"/>
                    <a:pt x="176530" y="92710"/>
                  </a:cubicBezTo>
                  <a:cubicBezTo>
                    <a:pt x="152400" y="96520"/>
                    <a:pt x="143510" y="96520"/>
                    <a:pt x="128270" y="105410"/>
                  </a:cubicBezTo>
                  <a:cubicBezTo>
                    <a:pt x="106680" y="118110"/>
                    <a:pt x="85090" y="158750"/>
                    <a:pt x="68580" y="167640"/>
                  </a:cubicBezTo>
                  <a:cubicBezTo>
                    <a:pt x="59690" y="172720"/>
                    <a:pt x="52070" y="176530"/>
                    <a:pt x="44450" y="173990"/>
                  </a:cubicBezTo>
                  <a:cubicBezTo>
                    <a:pt x="33020" y="170180"/>
                    <a:pt x="12700" y="152400"/>
                    <a:pt x="8890" y="142240"/>
                  </a:cubicBezTo>
                  <a:cubicBezTo>
                    <a:pt x="6350" y="133350"/>
                    <a:pt x="8890" y="124460"/>
                    <a:pt x="12700" y="116840"/>
                  </a:cubicBezTo>
                  <a:cubicBezTo>
                    <a:pt x="19050" y="109220"/>
                    <a:pt x="33020" y="97790"/>
                    <a:pt x="43180" y="96520"/>
                  </a:cubicBezTo>
                  <a:cubicBezTo>
                    <a:pt x="53340" y="95250"/>
                    <a:pt x="69850" y="101600"/>
                    <a:pt x="77470" y="109220"/>
                  </a:cubicBezTo>
                  <a:cubicBezTo>
                    <a:pt x="83820" y="118110"/>
                    <a:pt x="87630" y="134620"/>
                    <a:pt x="85090" y="144780"/>
                  </a:cubicBezTo>
                  <a:cubicBezTo>
                    <a:pt x="82550" y="154940"/>
                    <a:pt x="69850" y="167640"/>
                    <a:pt x="60960" y="171450"/>
                  </a:cubicBezTo>
                  <a:cubicBezTo>
                    <a:pt x="53340" y="175260"/>
                    <a:pt x="43180" y="175260"/>
                    <a:pt x="35560" y="171450"/>
                  </a:cubicBezTo>
                  <a:cubicBezTo>
                    <a:pt x="26670" y="167640"/>
                    <a:pt x="13970" y="154940"/>
                    <a:pt x="10160" y="146050"/>
                  </a:cubicBezTo>
                  <a:cubicBezTo>
                    <a:pt x="7620" y="138430"/>
                    <a:pt x="7620" y="130810"/>
                    <a:pt x="11430" y="120650"/>
                  </a:cubicBezTo>
                  <a:cubicBezTo>
                    <a:pt x="17780" y="104140"/>
                    <a:pt x="40640" y="76200"/>
                    <a:pt x="59690" y="60960"/>
                  </a:cubicBezTo>
                  <a:cubicBezTo>
                    <a:pt x="76200" y="45720"/>
                    <a:pt x="87630" y="35560"/>
                    <a:pt x="115570" y="26670"/>
                  </a:cubicBezTo>
                  <a:cubicBezTo>
                    <a:pt x="179070" y="6350"/>
                    <a:pt x="370840" y="0"/>
                    <a:pt x="445770" y="2540"/>
                  </a:cubicBezTo>
                  <a:cubicBezTo>
                    <a:pt x="485140" y="3810"/>
                    <a:pt x="521970" y="2540"/>
                    <a:pt x="535940" y="16510"/>
                  </a:cubicBezTo>
                  <a:cubicBezTo>
                    <a:pt x="546100" y="25400"/>
                    <a:pt x="548640" y="41910"/>
                    <a:pt x="546100" y="53340"/>
                  </a:cubicBezTo>
                  <a:cubicBezTo>
                    <a:pt x="543560" y="64770"/>
                    <a:pt x="535940" y="73660"/>
                    <a:pt x="520700" y="82550"/>
                  </a:cubicBezTo>
                  <a:cubicBezTo>
                    <a:pt x="477520" y="109220"/>
                    <a:pt x="313690" y="138430"/>
                    <a:pt x="224790" y="149860"/>
                  </a:cubicBezTo>
                  <a:cubicBezTo>
                    <a:pt x="153670" y="160020"/>
                    <a:pt x="64770" y="173990"/>
                    <a:pt x="30480" y="157480"/>
                  </a:cubicBezTo>
                  <a:cubicBezTo>
                    <a:pt x="13970" y="149860"/>
                    <a:pt x="3810" y="130810"/>
                    <a:pt x="1270" y="118110"/>
                  </a:cubicBezTo>
                  <a:cubicBezTo>
                    <a:pt x="0" y="107950"/>
                    <a:pt x="5080" y="96520"/>
                    <a:pt x="11430" y="88900"/>
                  </a:cubicBezTo>
                  <a:cubicBezTo>
                    <a:pt x="17780" y="82550"/>
                    <a:pt x="24130" y="76200"/>
                    <a:pt x="38100" y="73660"/>
                  </a:cubicBezTo>
                  <a:cubicBezTo>
                    <a:pt x="72390" y="68580"/>
                    <a:pt x="177800" y="101600"/>
                    <a:pt x="231140" y="105410"/>
                  </a:cubicBezTo>
                  <a:cubicBezTo>
                    <a:pt x="267970" y="107950"/>
                    <a:pt x="284480" y="107950"/>
                    <a:pt x="323850" y="104140"/>
                  </a:cubicBezTo>
                  <a:cubicBezTo>
                    <a:pt x="393700" y="96520"/>
                    <a:pt x="516890" y="58420"/>
                    <a:pt x="608330" y="50800"/>
                  </a:cubicBezTo>
                  <a:cubicBezTo>
                    <a:pt x="690880" y="43180"/>
                    <a:pt x="811530" y="41910"/>
                    <a:pt x="848360" y="53340"/>
                  </a:cubicBezTo>
                  <a:cubicBezTo>
                    <a:pt x="861060" y="57150"/>
                    <a:pt x="866140" y="62230"/>
                    <a:pt x="871220" y="69850"/>
                  </a:cubicBezTo>
                  <a:cubicBezTo>
                    <a:pt x="876300" y="76200"/>
                    <a:pt x="878840" y="87630"/>
                    <a:pt x="877570" y="96520"/>
                  </a:cubicBezTo>
                  <a:cubicBezTo>
                    <a:pt x="876300" y="104140"/>
                    <a:pt x="871220" y="114300"/>
                    <a:pt x="864870" y="120650"/>
                  </a:cubicBezTo>
                  <a:cubicBezTo>
                    <a:pt x="858520" y="125730"/>
                    <a:pt x="839470" y="130810"/>
                    <a:pt x="839470" y="130810"/>
                  </a:cubicBezTo>
                </a:path>
              </a:pathLst>
            </a:custGeom>
            <a:solidFill>
              <a:srgbClr val="E7191F"/>
            </a:solidFill>
            <a:ln cap="sq">
              <a:noFill/>
              <a:prstDash val="solid"/>
              <a:miter/>
            </a:ln>
          </p:spPr>
        </p:sp>
      </p:grpSp>
      <p:grpSp>
        <p:nvGrpSpPr>
          <p:cNvPr name="Group 22" id="22"/>
          <p:cNvGrpSpPr/>
          <p:nvPr/>
        </p:nvGrpSpPr>
        <p:grpSpPr>
          <a:xfrm rot="0">
            <a:off x="6616714" y="0"/>
            <a:ext cx="943286" cy="739572"/>
            <a:chOff x="0" y="0"/>
            <a:chExt cx="1257715" cy="986097"/>
          </a:xfrm>
        </p:grpSpPr>
        <p:grpSp>
          <p:nvGrpSpPr>
            <p:cNvPr name="Group 23" id="23"/>
            <p:cNvGrpSpPr/>
            <p:nvPr/>
          </p:nvGrpSpPr>
          <p:grpSpPr>
            <a:xfrm rot="0">
              <a:off x="174672" y="35683"/>
              <a:ext cx="950414" cy="950414"/>
              <a:chOff x="0" y="0"/>
              <a:chExt cx="812800" cy="812800"/>
            </a:xfrm>
          </p:grpSpPr>
          <p:sp>
            <p:nvSpPr>
              <p:cNvPr name="Freeform 24" id="2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ECCD"/>
              </a:solidFill>
            </p:spPr>
          </p:sp>
          <p:sp>
            <p:nvSpPr>
              <p:cNvPr name="TextBox 25" id="25"/>
              <p:cNvSpPr txBox="true"/>
              <p:nvPr/>
            </p:nvSpPr>
            <p:spPr>
              <a:xfrm>
                <a:off x="76200" y="38100"/>
                <a:ext cx="660400" cy="698500"/>
              </a:xfrm>
              <a:prstGeom prst="rect">
                <a:avLst/>
              </a:prstGeom>
            </p:spPr>
            <p:txBody>
              <a:bodyPr anchor="ctr" rtlCol="false" tIns="50800" lIns="50800" bIns="50800" rIns="50800"/>
              <a:lstStyle/>
              <a:p>
                <a:pPr algn="ctr">
                  <a:lnSpc>
                    <a:spcPts val="1800"/>
                  </a:lnSpc>
                </a:pPr>
              </a:p>
            </p:txBody>
          </p:sp>
        </p:grpSp>
        <p:sp>
          <p:nvSpPr>
            <p:cNvPr name="Freeform 26" id="26"/>
            <p:cNvSpPr/>
            <p:nvPr/>
          </p:nvSpPr>
          <p:spPr>
            <a:xfrm flipH="false" flipV="false" rot="0">
              <a:off x="0" y="0"/>
              <a:ext cx="1257715" cy="932785"/>
            </a:xfrm>
            <a:custGeom>
              <a:avLst/>
              <a:gdLst/>
              <a:ahLst/>
              <a:cxnLst/>
              <a:rect r="r" b="b" t="t" l="l"/>
              <a:pathLst>
                <a:path h="932785" w="1257715">
                  <a:moveTo>
                    <a:pt x="0" y="0"/>
                  </a:moveTo>
                  <a:lnTo>
                    <a:pt x="1257715" y="0"/>
                  </a:lnTo>
                  <a:lnTo>
                    <a:pt x="1257715" y="932785"/>
                  </a:lnTo>
                  <a:lnTo>
                    <a:pt x="0" y="93278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sp>
        <p:nvSpPr>
          <p:cNvPr name="TextBox 27" id="27"/>
          <p:cNvSpPr txBox="true"/>
          <p:nvPr/>
        </p:nvSpPr>
        <p:spPr>
          <a:xfrm rot="0">
            <a:off x="433569" y="4801237"/>
            <a:ext cx="6921984" cy="2751638"/>
          </a:xfrm>
          <a:prstGeom prst="rect">
            <a:avLst/>
          </a:prstGeom>
        </p:spPr>
        <p:txBody>
          <a:bodyPr anchor="t" rtlCol="false" tIns="0" lIns="0" bIns="0" rIns="0">
            <a:spAutoFit/>
          </a:bodyPr>
          <a:lstStyle/>
          <a:p>
            <a:pPr>
              <a:lnSpc>
                <a:spcPts val="2071"/>
              </a:lnSpc>
            </a:pPr>
            <a:r>
              <a:rPr lang="en-US" sz="1726" spc="-62">
                <a:solidFill>
                  <a:srgbClr val="FFFFFF"/>
                </a:solidFill>
                <a:latin typeface="Raleway Bold"/>
              </a:rPr>
              <a:t>Actividad:</a:t>
            </a:r>
          </a:p>
          <a:p>
            <a:pPr>
              <a:lnSpc>
                <a:spcPts val="1439"/>
              </a:lnSpc>
            </a:pPr>
            <a:r>
              <a:rPr lang="en-US" sz="1199" spc="-43">
                <a:solidFill>
                  <a:srgbClr val="FFFFFF"/>
                </a:solidFill>
                <a:latin typeface="Raleway Bold"/>
              </a:rPr>
              <a:t>COSTA Informalia es una isla misteriosa que a lo largo de los años ha llamado la atención de científicos de todo el mundo debido a sus fenómenos únicos. Cualquier día puedes ser testigo de extraños patrones lumínicos que aparecen en la playa o de sonidos misteriosos que resuenan en el bosque, Por ello cada rincón de COSTA Informalia es un desafío para la mente.</a:t>
            </a:r>
          </a:p>
          <a:p>
            <a:pPr>
              <a:lnSpc>
                <a:spcPts val="960"/>
              </a:lnSpc>
            </a:pPr>
          </a:p>
          <a:p>
            <a:pPr>
              <a:lnSpc>
                <a:spcPts val="1439"/>
              </a:lnSpc>
            </a:pPr>
            <a:r>
              <a:rPr lang="en-US" sz="1199" spc="-43">
                <a:solidFill>
                  <a:srgbClr val="FFFFFF"/>
                </a:solidFill>
                <a:latin typeface="Raleway Bold"/>
              </a:rPr>
              <a:t>Nuestra comunidad científica acaba de inaugurar un centro de investigación para estudiar estos fenómenos, pero aún queda mucho por descubrir. Y estás de suerte porque están buscando personal.</a:t>
            </a:r>
          </a:p>
          <a:p>
            <a:pPr>
              <a:lnSpc>
                <a:spcPts val="959"/>
              </a:lnSpc>
            </a:pPr>
          </a:p>
          <a:p>
            <a:pPr>
              <a:lnSpc>
                <a:spcPts val="1439"/>
              </a:lnSpc>
            </a:pPr>
            <a:r>
              <a:rPr lang="en-US" sz="1199" spc="-43">
                <a:solidFill>
                  <a:srgbClr val="FFFFFF"/>
                </a:solidFill>
                <a:latin typeface="Raleway Bold"/>
              </a:rPr>
              <a:t>No dejes pasar la oportunidad de formar parte del equipo de exploradores que emprenderán la primera expedición para desentrañar los secretos de Costa Informalia. Solo hay una condición. Tener la</a:t>
            </a:r>
            <a:r>
              <a:rPr lang="en-US" sz="1199" spc="-43">
                <a:solidFill>
                  <a:srgbClr val="59C0E4"/>
                </a:solidFill>
                <a:latin typeface="Raleway Bold"/>
              </a:rPr>
              <a:t> capacidad de aplicar el pensamiento crítico y el método científico</a:t>
            </a:r>
            <a:r>
              <a:rPr lang="en-US" sz="1199" spc="-43">
                <a:solidFill>
                  <a:srgbClr val="FFFFFF"/>
                </a:solidFill>
                <a:latin typeface="Raleway Bold"/>
              </a:rPr>
              <a:t> para comprender lo que a primera vista parece inexplicable.</a:t>
            </a:r>
          </a:p>
          <a:p>
            <a:pPr>
              <a:lnSpc>
                <a:spcPts val="959"/>
              </a:lnSpc>
            </a:pPr>
          </a:p>
          <a:p>
            <a:pPr marL="0" indent="0" lvl="1">
              <a:lnSpc>
                <a:spcPts val="1439"/>
              </a:lnSpc>
            </a:pPr>
            <a:r>
              <a:rPr lang="en-US" sz="1199" spc="-43">
                <a:solidFill>
                  <a:srgbClr val="FFFFFF"/>
                </a:solidFill>
                <a:latin typeface="Raleway Bold"/>
              </a:rPr>
              <a:t>Ahora prepara una presentación de resultaos, de acuerdo con la estructura de descomposición, reconocimiento de patrones y algoritmos aplicado durante la actividad.</a:t>
            </a:r>
          </a:p>
        </p:txBody>
      </p:sp>
      <p:sp>
        <p:nvSpPr>
          <p:cNvPr name="TextBox 28" id="28"/>
          <p:cNvSpPr txBox="true"/>
          <p:nvPr/>
        </p:nvSpPr>
        <p:spPr>
          <a:xfrm rot="0">
            <a:off x="82051" y="3185530"/>
            <a:ext cx="7379133" cy="559802"/>
          </a:xfrm>
          <a:prstGeom prst="rect">
            <a:avLst/>
          </a:prstGeom>
        </p:spPr>
        <p:txBody>
          <a:bodyPr anchor="t" rtlCol="false" tIns="0" lIns="0" bIns="0" rIns="0">
            <a:spAutoFit/>
          </a:bodyPr>
          <a:lstStyle/>
          <a:p>
            <a:pPr algn="ctr">
              <a:lnSpc>
                <a:spcPts val="2168"/>
              </a:lnSpc>
            </a:pPr>
            <a:r>
              <a:rPr lang="en-US" sz="2105" spc="155">
                <a:solidFill>
                  <a:srgbClr val="FFFFFF"/>
                </a:solidFill>
                <a:latin typeface="Raleway Bold"/>
              </a:rPr>
              <a:t>ACTIVIDAD 5. RECLUTANDO EXPLORADORES</a:t>
            </a:r>
          </a:p>
          <a:p>
            <a:pPr algn="ctr">
              <a:lnSpc>
                <a:spcPts val="2168"/>
              </a:lnSpc>
            </a:pPr>
            <a:r>
              <a:rPr lang="en-US" sz="2105" spc="155">
                <a:solidFill>
                  <a:srgbClr val="FFFFFF"/>
                </a:solidFill>
                <a:latin typeface="Raleway Bold"/>
              </a:rPr>
              <a:t> </a:t>
            </a:r>
          </a:p>
        </p:txBody>
      </p:sp>
      <p:sp>
        <p:nvSpPr>
          <p:cNvPr name="TextBox 29" id="29"/>
          <p:cNvSpPr txBox="true"/>
          <p:nvPr/>
        </p:nvSpPr>
        <p:spPr>
          <a:xfrm rot="0">
            <a:off x="433569" y="3628726"/>
            <a:ext cx="6807960" cy="896286"/>
          </a:xfrm>
          <a:prstGeom prst="rect">
            <a:avLst/>
          </a:prstGeom>
        </p:spPr>
        <p:txBody>
          <a:bodyPr anchor="t" rtlCol="false" tIns="0" lIns="0" bIns="0" rIns="0">
            <a:spAutoFit/>
          </a:bodyPr>
          <a:lstStyle/>
          <a:p>
            <a:pPr>
              <a:lnSpc>
                <a:spcPts val="2416"/>
              </a:lnSpc>
            </a:pPr>
            <a:r>
              <a:rPr lang="en-US" sz="1726" spc="43">
                <a:solidFill>
                  <a:srgbClr val="FFFFFF"/>
                </a:solidFill>
                <a:latin typeface="Raleway Bold"/>
              </a:rPr>
              <a:t>Objetivo:</a:t>
            </a:r>
          </a:p>
          <a:p>
            <a:pPr>
              <a:lnSpc>
                <a:spcPts val="1572"/>
              </a:lnSpc>
            </a:pPr>
            <a:r>
              <a:rPr lang="en-US" sz="1200" spc="30">
                <a:solidFill>
                  <a:srgbClr val="394E63"/>
                </a:solidFill>
                <a:latin typeface="Raleway Bold"/>
              </a:rPr>
              <a:t>Potenciar el pensamiento crítico a través del método científico en situaciones de la vida real, utilizando principios de pensamiento computacional.</a:t>
            </a:r>
          </a:p>
          <a:p>
            <a:pPr>
              <a:lnSpc>
                <a:spcPts val="1680"/>
              </a:lnSpc>
            </a:pPr>
          </a:p>
        </p:txBody>
      </p:sp>
      <p:sp>
        <p:nvSpPr>
          <p:cNvPr name="TextBox 30" id="30"/>
          <p:cNvSpPr txBox="true"/>
          <p:nvPr/>
        </p:nvSpPr>
        <p:spPr>
          <a:xfrm rot="0">
            <a:off x="2469667" y="9780620"/>
            <a:ext cx="2694845" cy="726406"/>
          </a:xfrm>
          <a:prstGeom prst="rect">
            <a:avLst/>
          </a:prstGeom>
        </p:spPr>
        <p:txBody>
          <a:bodyPr anchor="t" rtlCol="false" tIns="0" lIns="0" bIns="0" rIns="0">
            <a:spAutoFit/>
          </a:bodyPr>
          <a:lstStyle/>
          <a:p>
            <a:pPr algn="ctr" marL="0" indent="0" lvl="1">
              <a:lnSpc>
                <a:spcPts val="1436"/>
              </a:lnSpc>
            </a:pPr>
            <a:r>
              <a:rPr lang="en-US" sz="1026" spc="25">
                <a:solidFill>
                  <a:srgbClr val="2F4052"/>
                </a:solidFill>
                <a:latin typeface="Raleway Bold"/>
              </a:rPr>
              <a:t>COMPUTACIONAL+: Plataforma de Recursos Educativos Abiertos de Pensamiento Computacional para colectivos de baja cualificación</a:t>
            </a:r>
          </a:p>
        </p:txBody>
      </p:sp>
      <p:sp>
        <p:nvSpPr>
          <p:cNvPr name="TextBox 31" id="31"/>
          <p:cNvSpPr txBox="true"/>
          <p:nvPr/>
        </p:nvSpPr>
        <p:spPr>
          <a:xfrm rot="0">
            <a:off x="1397437" y="194629"/>
            <a:ext cx="1115258" cy="431798"/>
          </a:xfrm>
          <a:prstGeom prst="rect">
            <a:avLst/>
          </a:prstGeom>
        </p:spPr>
        <p:txBody>
          <a:bodyPr anchor="t" rtlCol="false" tIns="0" lIns="0" bIns="0" rIns="0">
            <a:spAutoFit/>
          </a:bodyPr>
          <a:lstStyle/>
          <a:p>
            <a:pPr algn="ctr" marL="0" indent="0" lvl="0">
              <a:lnSpc>
                <a:spcPts val="3500"/>
              </a:lnSpc>
              <a:spcBef>
                <a:spcPct val="0"/>
              </a:spcBef>
            </a:pPr>
            <a:r>
              <a:rPr lang="en-US" sz="2500">
                <a:solidFill>
                  <a:srgbClr val="FFFFFF"/>
                </a:solidFill>
                <a:latin typeface="Open Sans Bold"/>
              </a:rPr>
              <a:t>COSTA </a:t>
            </a:r>
          </a:p>
        </p:txBody>
      </p:sp>
      <p:sp>
        <p:nvSpPr>
          <p:cNvPr name="TextBox 32" id="32"/>
          <p:cNvSpPr txBox="true"/>
          <p:nvPr/>
        </p:nvSpPr>
        <p:spPr>
          <a:xfrm rot="0">
            <a:off x="1120107" y="830587"/>
            <a:ext cx="1455658" cy="297178"/>
          </a:xfrm>
          <a:prstGeom prst="rect">
            <a:avLst/>
          </a:prstGeom>
        </p:spPr>
        <p:txBody>
          <a:bodyPr anchor="t" rtlCol="false" tIns="0" lIns="0" bIns="0" rIns="0">
            <a:spAutoFit/>
          </a:bodyPr>
          <a:lstStyle/>
          <a:p>
            <a:pPr algn="ctr" marL="0" indent="0" lvl="0">
              <a:lnSpc>
                <a:spcPts val="2520"/>
              </a:lnSpc>
              <a:spcBef>
                <a:spcPct val="0"/>
              </a:spcBef>
            </a:pPr>
            <a:r>
              <a:rPr lang="en-US" sz="1800">
                <a:solidFill>
                  <a:srgbClr val="FFFFFF"/>
                </a:solidFill>
                <a:latin typeface="Open Sans Bold"/>
              </a:rPr>
              <a:t>INFORMALIA</a:t>
            </a:r>
          </a:p>
        </p:txBody>
      </p:sp>
      <p:sp>
        <p:nvSpPr>
          <p:cNvPr name="TextBox 33" id="33"/>
          <p:cNvSpPr txBox="true"/>
          <p:nvPr/>
        </p:nvSpPr>
        <p:spPr>
          <a:xfrm rot="0">
            <a:off x="399343" y="7730314"/>
            <a:ext cx="2883043" cy="1267714"/>
          </a:xfrm>
          <a:prstGeom prst="rect">
            <a:avLst/>
          </a:prstGeom>
        </p:spPr>
        <p:txBody>
          <a:bodyPr anchor="t" rtlCol="false" tIns="0" lIns="0" bIns="0" rIns="0">
            <a:spAutoFit/>
          </a:bodyPr>
          <a:lstStyle/>
          <a:p>
            <a:pPr>
              <a:lnSpc>
                <a:spcPts val="1463"/>
              </a:lnSpc>
            </a:pPr>
            <a:r>
              <a:rPr lang="en-US" sz="1100" spc="-14">
                <a:solidFill>
                  <a:srgbClr val="EABC54"/>
                </a:solidFill>
                <a:latin typeface="Raleway Bold"/>
              </a:rPr>
              <a:t>Escenario de la Investigación</a:t>
            </a:r>
          </a:p>
          <a:p>
            <a:pPr>
              <a:lnSpc>
                <a:spcPts val="1463"/>
              </a:lnSpc>
            </a:pPr>
            <a:r>
              <a:rPr lang="en-US" sz="1100" spc="-14">
                <a:solidFill>
                  <a:srgbClr val="FFFFFF"/>
                </a:solidFill>
                <a:latin typeface="Raleway"/>
              </a:rPr>
              <a:t>Patrón de luces en la playa</a:t>
            </a:r>
          </a:p>
          <a:p>
            <a:pPr>
              <a:lnSpc>
                <a:spcPts val="1463"/>
              </a:lnSpc>
            </a:pPr>
          </a:p>
          <a:p>
            <a:pPr>
              <a:lnSpc>
                <a:spcPts val="1463"/>
              </a:lnSpc>
            </a:pPr>
            <a:r>
              <a:rPr lang="en-US" sz="1100" spc="-14">
                <a:solidFill>
                  <a:srgbClr val="EABC54"/>
                </a:solidFill>
                <a:latin typeface="Raleway Bold"/>
              </a:rPr>
              <a:t>Aplicación del Método Científico</a:t>
            </a:r>
          </a:p>
          <a:p>
            <a:pPr marL="0" indent="0" lvl="1">
              <a:lnSpc>
                <a:spcPts val="1463"/>
              </a:lnSpc>
            </a:pPr>
            <a:r>
              <a:rPr lang="en-US" sz="1100" spc="-14">
                <a:solidFill>
                  <a:srgbClr val="FFFFFF"/>
                </a:solidFill>
                <a:latin typeface="Raleway Bold"/>
              </a:rPr>
              <a:t>E</a:t>
            </a:r>
            <a:r>
              <a:rPr lang="en-US" sz="1100" spc="-14">
                <a:solidFill>
                  <a:srgbClr val="FFFFFF"/>
                </a:solidFill>
                <a:latin typeface="Raleway"/>
              </a:rPr>
              <a:t>sto significa observar el fenómeno, formular preguntas, plantear hipótesis, recolectar datos y llegar a conclusiones.</a:t>
            </a:r>
          </a:p>
        </p:txBody>
      </p:sp>
      <p:sp>
        <p:nvSpPr>
          <p:cNvPr name="TextBox 34" id="34"/>
          <p:cNvSpPr txBox="true"/>
          <p:nvPr/>
        </p:nvSpPr>
        <p:spPr>
          <a:xfrm rot="0">
            <a:off x="3412182" y="7730314"/>
            <a:ext cx="3943371" cy="1550294"/>
          </a:xfrm>
          <a:prstGeom prst="rect">
            <a:avLst/>
          </a:prstGeom>
        </p:spPr>
        <p:txBody>
          <a:bodyPr anchor="t" rtlCol="false" tIns="0" lIns="0" bIns="0" rIns="0">
            <a:spAutoFit/>
          </a:bodyPr>
          <a:lstStyle/>
          <a:p>
            <a:pPr>
              <a:lnSpc>
                <a:spcPts val="1462"/>
              </a:lnSpc>
            </a:pPr>
            <a:r>
              <a:rPr lang="en-US" sz="1099" spc="-14">
                <a:solidFill>
                  <a:srgbClr val="EABC54"/>
                </a:solidFill>
                <a:latin typeface="Raleway Bold"/>
              </a:rPr>
              <a:t>Registro de Observaciones:</a:t>
            </a:r>
          </a:p>
          <a:p>
            <a:pPr>
              <a:lnSpc>
                <a:spcPts val="1462"/>
              </a:lnSpc>
            </a:pPr>
            <a:r>
              <a:rPr lang="en-US" sz="1099" spc="-14">
                <a:solidFill>
                  <a:srgbClr val="FFFFFF"/>
                </a:solidFill>
                <a:latin typeface="Raleway Bold"/>
              </a:rPr>
              <a:t>D</a:t>
            </a:r>
            <a:r>
              <a:rPr lang="en-US" sz="1099" spc="-14">
                <a:solidFill>
                  <a:srgbClr val="FFFFFF"/>
                </a:solidFill>
                <a:latin typeface="Raleway"/>
              </a:rPr>
              <a:t>eberás registrar las observaciones en una cartulina o pizarra, utilizando gráficos, diagramas o simplemente datos que representen tus hallazgos.</a:t>
            </a:r>
          </a:p>
          <a:p>
            <a:pPr>
              <a:lnSpc>
                <a:spcPts val="1064"/>
              </a:lnSpc>
            </a:pPr>
          </a:p>
          <a:p>
            <a:pPr>
              <a:lnSpc>
                <a:spcPts val="1462"/>
              </a:lnSpc>
            </a:pPr>
            <a:r>
              <a:rPr lang="en-US" sz="1099" spc="-14">
                <a:solidFill>
                  <a:srgbClr val="EABC54"/>
                </a:solidFill>
                <a:latin typeface="Raleway Bold"/>
              </a:rPr>
              <a:t>Presentación de Resultados:</a:t>
            </a:r>
          </a:p>
          <a:p>
            <a:pPr marL="0" indent="0" lvl="1">
              <a:lnSpc>
                <a:spcPts val="1462"/>
              </a:lnSpc>
            </a:pPr>
            <a:r>
              <a:rPr lang="en-US" sz="1099" spc="-14">
                <a:solidFill>
                  <a:srgbClr val="FFFFFF"/>
                </a:solidFill>
                <a:latin typeface="Raleway"/>
              </a:rPr>
              <a:t>Ahora prepara una presentación de resultaos, de acuerdo con la estructura de descomposición, reconocimiento de patrones y algoritmos aplicado durante la actividad.</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61785" y="4757884"/>
            <a:ext cx="7683569" cy="4806931"/>
            <a:chOff x="0" y="0"/>
            <a:chExt cx="3526543" cy="2206247"/>
          </a:xfrm>
        </p:grpSpPr>
        <p:sp>
          <p:nvSpPr>
            <p:cNvPr name="Freeform 3" id="3"/>
            <p:cNvSpPr/>
            <p:nvPr/>
          </p:nvSpPr>
          <p:spPr>
            <a:xfrm flipH="false" flipV="false" rot="0">
              <a:off x="0" y="0"/>
              <a:ext cx="3526543" cy="2206247"/>
            </a:xfrm>
            <a:custGeom>
              <a:avLst/>
              <a:gdLst/>
              <a:ahLst/>
              <a:cxnLst/>
              <a:rect r="r" b="b" t="t" l="l"/>
              <a:pathLst>
                <a:path h="2206247" w="3526543">
                  <a:moveTo>
                    <a:pt x="0" y="0"/>
                  </a:moveTo>
                  <a:lnTo>
                    <a:pt x="3526543" y="0"/>
                  </a:lnTo>
                  <a:lnTo>
                    <a:pt x="3526543" y="2206247"/>
                  </a:lnTo>
                  <a:lnTo>
                    <a:pt x="0" y="2206247"/>
                  </a:lnTo>
                  <a:close/>
                </a:path>
              </a:pathLst>
            </a:custGeom>
            <a:solidFill>
              <a:srgbClr val="4EA849"/>
            </a:solidFill>
            <a:ln w="19050" cap="sq">
              <a:solidFill>
                <a:srgbClr val="FFFFFF"/>
              </a:solidFill>
              <a:prstDash val="solid"/>
              <a:miter/>
            </a:ln>
          </p:spPr>
        </p:sp>
        <p:sp>
          <p:nvSpPr>
            <p:cNvPr name="TextBox 4" id="4"/>
            <p:cNvSpPr txBox="true"/>
            <p:nvPr/>
          </p:nvSpPr>
          <p:spPr>
            <a:xfrm>
              <a:off x="0" y="-28575"/>
              <a:ext cx="3526543" cy="2234822"/>
            </a:xfrm>
            <a:prstGeom prst="rect">
              <a:avLst/>
            </a:prstGeom>
          </p:spPr>
          <p:txBody>
            <a:bodyPr anchor="ctr" rtlCol="false" tIns="26030" lIns="26030" bIns="26030" rIns="26030"/>
            <a:lstStyle/>
            <a:p>
              <a:pPr algn="ctr">
                <a:lnSpc>
                  <a:spcPts val="1424"/>
                </a:lnSpc>
              </a:pPr>
            </a:p>
          </p:txBody>
        </p:sp>
      </p:grpSp>
      <p:sp>
        <p:nvSpPr>
          <p:cNvPr name="Freeform 5" id="5"/>
          <p:cNvSpPr/>
          <p:nvPr/>
        </p:nvSpPr>
        <p:spPr>
          <a:xfrm flipH="true" flipV="false" rot="0">
            <a:off x="0" y="-987432"/>
            <a:ext cx="7560000" cy="4882712"/>
          </a:xfrm>
          <a:custGeom>
            <a:avLst/>
            <a:gdLst/>
            <a:ahLst/>
            <a:cxnLst/>
            <a:rect r="r" b="b" t="t" l="l"/>
            <a:pathLst>
              <a:path h="4882712" w="7560000">
                <a:moveTo>
                  <a:pt x="7560000" y="0"/>
                </a:moveTo>
                <a:lnTo>
                  <a:pt x="0" y="0"/>
                </a:lnTo>
                <a:lnTo>
                  <a:pt x="0" y="4882712"/>
                </a:lnTo>
                <a:lnTo>
                  <a:pt x="7560000" y="4882712"/>
                </a:lnTo>
                <a:lnTo>
                  <a:pt x="7560000" y="0"/>
                </a:lnTo>
                <a:close/>
              </a:path>
            </a:pathLst>
          </a:custGeom>
          <a:blipFill>
            <a:blip r:embed="rId2"/>
            <a:stretch>
              <a:fillRect l="0" t="-27415" r="0" b="-27415"/>
            </a:stretch>
          </a:blipFill>
        </p:spPr>
      </p:sp>
      <p:grpSp>
        <p:nvGrpSpPr>
          <p:cNvPr name="Group 6" id="6"/>
          <p:cNvGrpSpPr/>
          <p:nvPr/>
        </p:nvGrpSpPr>
        <p:grpSpPr>
          <a:xfrm rot="0">
            <a:off x="0" y="3102110"/>
            <a:ext cx="7560000" cy="440891"/>
            <a:chOff x="0" y="0"/>
            <a:chExt cx="2709333" cy="158005"/>
          </a:xfrm>
        </p:grpSpPr>
        <p:sp>
          <p:nvSpPr>
            <p:cNvPr name="Freeform 7" id="7"/>
            <p:cNvSpPr/>
            <p:nvPr/>
          </p:nvSpPr>
          <p:spPr>
            <a:xfrm flipH="false" flipV="false" rot="0">
              <a:off x="0" y="0"/>
              <a:ext cx="2709333" cy="158005"/>
            </a:xfrm>
            <a:custGeom>
              <a:avLst/>
              <a:gdLst/>
              <a:ahLst/>
              <a:cxnLst/>
              <a:rect r="r" b="b" t="t" l="l"/>
              <a:pathLst>
                <a:path h="158005" w="2709333">
                  <a:moveTo>
                    <a:pt x="0" y="0"/>
                  </a:moveTo>
                  <a:lnTo>
                    <a:pt x="2709333" y="0"/>
                  </a:lnTo>
                  <a:lnTo>
                    <a:pt x="2709333" y="158005"/>
                  </a:lnTo>
                  <a:lnTo>
                    <a:pt x="0" y="158005"/>
                  </a:lnTo>
                  <a:close/>
                </a:path>
              </a:pathLst>
            </a:custGeom>
            <a:solidFill>
              <a:srgbClr val="4EA849"/>
            </a:solidFill>
          </p:spPr>
        </p:sp>
        <p:sp>
          <p:nvSpPr>
            <p:cNvPr name="TextBox 8" id="8"/>
            <p:cNvSpPr txBox="true"/>
            <p:nvPr/>
          </p:nvSpPr>
          <p:spPr>
            <a:xfrm>
              <a:off x="0" y="-38100"/>
              <a:ext cx="2709333" cy="196105"/>
            </a:xfrm>
            <a:prstGeom prst="rect">
              <a:avLst/>
            </a:prstGeom>
          </p:spPr>
          <p:txBody>
            <a:bodyPr anchor="ctr" rtlCol="false" tIns="50800" lIns="50800" bIns="50800" rIns="50800"/>
            <a:lstStyle/>
            <a:p>
              <a:pPr algn="ctr">
                <a:lnSpc>
                  <a:spcPts val="1800"/>
                </a:lnSpc>
              </a:pPr>
            </a:p>
          </p:txBody>
        </p:sp>
      </p:grpSp>
      <p:grpSp>
        <p:nvGrpSpPr>
          <p:cNvPr name="Group 9" id="9"/>
          <p:cNvGrpSpPr/>
          <p:nvPr/>
        </p:nvGrpSpPr>
        <p:grpSpPr>
          <a:xfrm rot="0">
            <a:off x="0" y="3543001"/>
            <a:ext cx="7560000" cy="1305303"/>
            <a:chOff x="0" y="0"/>
            <a:chExt cx="2709333" cy="467791"/>
          </a:xfrm>
        </p:grpSpPr>
        <p:sp>
          <p:nvSpPr>
            <p:cNvPr name="Freeform 10" id="10"/>
            <p:cNvSpPr/>
            <p:nvPr/>
          </p:nvSpPr>
          <p:spPr>
            <a:xfrm flipH="false" flipV="false" rot="0">
              <a:off x="0" y="0"/>
              <a:ext cx="2709333" cy="467791"/>
            </a:xfrm>
            <a:custGeom>
              <a:avLst/>
              <a:gdLst/>
              <a:ahLst/>
              <a:cxnLst/>
              <a:rect r="r" b="b" t="t" l="l"/>
              <a:pathLst>
                <a:path h="467791" w="2709333">
                  <a:moveTo>
                    <a:pt x="0" y="0"/>
                  </a:moveTo>
                  <a:lnTo>
                    <a:pt x="2709333" y="0"/>
                  </a:lnTo>
                  <a:lnTo>
                    <a:pt x="2709333" y="467791"/>
                  </a:lnTo>
                  <a:lnTo>
                    <a:pt x="0" y="467791"/>
                  </a:lnTo>
                  <a:close/>
                </a:path>
              </a:pathLst>
            </a:custGeom>
            <a:solidFill>
              <a:srgbClr val="A0C478"/>
            </a:solidFill>
          </p:spPr>
        </p:sp>
        <p:sp>
          <p:nvSpPr>
            <p:cNvPr name="TextBox 11" id="11"/>
            <p:cNvSpPr txBox="true"/>
            <p:nvPr/>
          </p:nvSpPr>
          <p:spPr>
            <a:xfrm>
              <a:off x="0" y="-38100"/>
              <a:ext cx="2709333" cy="505891"/>
            </a:xfrm>
            <a:prstGeom prst="rect">
              <a:avLst/>
            </a:prstGeom>
          </p:spPr>
          <p:txBody>
            <a:bodyPr anchor="ctr" rtlCol="false" tIns="50800" lIns="50800" bIns="50800" rIns="50800"/>
            <a:lstStyle/>
            <a:p>
              <a:pPr algn="ctr">
                <a:lnSpc>
                  <a:spcPts val="1800"/>
                </a:lnSpc>
              </a:pPr>
            </a:p>
          </p:txBody>
        </p:sp>
      </p:grpSp>
      <p:sp>
        <p:nvSpPr>
          <p:cNvPr name="Freeform 12" id="12"/>
          <p:cNvSpPr/>
          <p:nvPr/>
        </p:nvSpPr>
        <p:spPr>
          <a:xfrm flipH="false" flipV="false" rot="0">
            <a:off x="5540741" y="9716706"/>
            <a:ext cx="1624564" cy="771482"/>
          </a:xfrm>
          <a:custGeom>
            <a:avLst/>
            <a:gdLst/>
            <a:ahLst/>
            <a:cxnLst/>
            <a:rect r="r" b="b" t="t" l="l"/>
            <a:pathLst>
              <a:path h="771482" w="1624564">
                <a:moveTo>
                  <a:pt x="0" y="0"/>
                </a:moveTo>
                <a:lnTo>
                  <a:pt x="1624564" y="0"/>
                </a:lnTo>
                <a:lnTo>
                  <a:pt x="1624564" y="771482"/>
                </a:lnTo>
                <a:lnTo>
                  <a:pt x="0" y="771482"/>
                </a:lnTo>
                <a:lnTo>
                  <a:pt x="0" y="0"/>
                </a:lnTo>
                <a:close/>
              </a:path>
            </a:pathLst>
          </a:custGeom>
          <a:blipFill>
            <a:blip r:embed="rId3"/>
            <a:stretch>
              <a:fillRect l="0" t="0" r="0" b="0"/>
            </a:stretch>
          </a:blipFill>
        </p:spPr>
      </p:sp>
      <p:sp>
        <p:nvSpPr>
          <p:cNvPr name="Freeform 13" id="13"/>
          <p:cNvSpPr/>
          <p:nvPr/>
        </p:nvSpPr>
        <p:spPr>
          <a:xfrm flipH="false" flipV="false" rot="0">
            <a:off x="433569" y="9766431"/>
            <a:ext cx="1671166" cy="783359"/>
          </a:xfrm>
          <a:custGeom>
            <a:avLst/>
            <a:gdLst/>
            <a:ahLst/>
            <a:cxnLst/>
            <a:rect r="r" b="b" t="t" l="l"/>
            <a:pathLst>
              <a:path h="783359" w="1671166">
                <a:moveTo>
                  <a:pt x="0" y="0"/>
                </a:moveTo>
                <a:lnTo>
                  <a:pt x="1671166" y="0"/>
                </a:lnTo>
                <a:lnTo>
                  <a:pt x="1671166" y="783359"/>
                </a:lnTo>
                <a:lnTo>
                  <a:pt x="0" y="783359"/>
                </a:lnTo>
                <a:lnTo>
                  <a:pt x="0" y="0"/>
                </a:lnTo>
                <a:close/>
              </a:path>
            </a:pathLst>
          </a:custGeom>
          <a:blipFill>
            <a:blip r:embed="rId4"/>
            <a:stretch>
              <a:fillRect l="0" t="0" r="0" b="0"/>
            </a:stretch>
          </a:blipFill>
        </p:spPr>
      </p:sp>
      <p:grpSp>
        <p:nvGrpSpPr>
          <p:cNvPr name="Group 14" id="14"/>
          <p:cNvGrpSpPr/>
          <p:nvPr/>
        </p:nvGrpSpPr>
        <p:grpSpPr>
          <a:xfrm rot="0">
            <a:off x="1303020" y="439103"/>
            <a:ext cx="94298" cy="92392"/>
            <a:chOff x="0" y="0"/>
            <a:chExt cx="125730" cy="123190"/>
          </a:xfrm>
        </p:grpSpPr>
        <p:sp>
          <p:nvSpPr>
            <p:cNvPr name="Freeform 15" id="15"/>
            <p:cNvSpPr/>
            <p:nvPr/>
          </p:nvSpPr>
          <p:spPr>
            <a:xfrm flipH="false" flipV="false" rot="0">
              <a:off x="48260" y="48260"/>
              <a:ext cx="25400" cy="26670"/>
            </a:xfrm>
            <a:custGeom>
              <a:avLst/>
              <a:gdLst/>
              <a:ahLst/>
              <a:cxnLst/>
              <a:rect r="r" b="b" t="t" l="l"/>
              <a:pathLst>
                <a:path h="26670" w="25400">
                  <a:moveTo>
                    <a:pt x="25400" y="8890"/>
                  </a:moveTo>
                  <a:cubicBezTo>
                    <a:pt x="15240" y="26670"/>
                    <a:pt x="5080" y="22860"/>
                    <a:pt x="2540" y="19050"/>
                  </a:cubicBezTo>
                  <a:cubicBezTo>
                    <a:pt x="0" y="15240"/>
                    <a:pt x="2540" y="5080"/>
                    <a:pt x="6350" y="2540"/>
                  </a:cubicBezTo>
                  <a:cubicBezTo>
                    <a:pt x="8890" y="0"/>
                    <a:pt x="22860" y="3810"/>
                    <a:pt x="22860" y="3810"/>
                  </a:cubicBezTo>
                </a:path>
              </a:pathLst>
            </a:custGeom>
            <a:solidFill>
              <a:srgbClr val="0571D3"/>
            </a:solidFill>
            <a:ln cap="sq">
              <a:noFill/>
              <a:prstDash val="solid"/>
              <a:miter/>
            </a:ln>
          </p:spPr>
        </p:sp>
      </p:grpSp>
      <p:grpSp>
        <p:nvGrpSpPr>
          <p:cNvPr name="Group 16" id="16"/>
          <p:cNvGrpSpPr/>
          <p:nvPr/>
        </p:nvGrpSpPr>
        <p:grpSpPr>
          <a:xfrm rot="0">
            <a:off x="1691640" y="297180"/>
            <a:ext cx="821055" cy="284797"/>
            <a:chOff x="0" y="0"/>
            <a:chExt cx="1094740" cy="379730"/>
          </a:xfrm>
        </p:grpSpPr>
        <p:sp>
          <p:nvSpPr>
            <p:cNvPr name="Freeform 17" id="17"/>
            <p:cNvSpPr/>
            <p:nvPr/>
          </p:nvSpPr>
          <p:spPr>
            <a:xfrm flipH="false" flipV="false" rot="0">
              <a:off x="49530" y="45720"/>
              <a:ext cx="995680" cy="289560"/>
            </a:xfrm>
            <a:custGeom>
              <a:avLst/>
              <a:gdLst/>
              <a:ahLst/>
              <a:cxnLst/>
              <a:rect r="r" b="b" t="t" l="l"/>
              <a:pathLst>
                <a:path h="289560" w="995680">
                  <a:moveTo>
                    <a:pt x="189230" y="5080"/>
                  </a:moveTo>
                  <a:cubicBezTo>
                    <a:pt x="438150" y="26670"/>
                    <a:pt x="737870" y="0"/>
                    <a:pt x="797560" y="22860"/>
                  </a:cubicBezTo>
                  <a:cubicBezTo>
                    <a:pt x="812800" y="29210"/>
                    <a:pt x="820420" y="36830"/>
                    <a:pt x="824230" y="46990"/>
                  </a:cubicBezTo>
                  <a:cubicBezTo>
                    <a:pt x="826770" y="55880"/>
                    <a:pt x="824230" y="73660"/>
                    <a:pt x="819150" y="81280"/>
                  </a:cubicBezTo>
                  <a:cubicBezTo>
                    <a:pt x="815340" y="88900"/>
                    <a:pt x="810260" y="92710"/>
                    <a:pt x="797560" y="97790"/>
                  </a:cubicBezTo>
                  <a:cubicBezTo>
                    <a:pt x="751840" y="114300"/>
                    <a:pt x="575310" y="127000"/>
                    <a:pt x="457200" y="137160"/>
                  </a:cubicBezTo>
                  <a:cubicBezTo>
                    <a:pt x="332740" y="149860"/>
                    <a:pt x="118110" y="181610"/>
                    <a:pt x="67310" y="165100"/>
                  </a:cubicBezTo>
                  <a:cubicBezTo>
                    <a:pt x="53340" y="160020"/>
                    <a:pt x="46990" y="153670"/>
                    <a:pt x="44450" y="144780"/>
                  </a:cubicBezTo>
                  <a:cubicBezTo>
                    <a:pt x="40640" y="135890"/>
                    <a:pt x="40640" y="120650"/>
                    <a:pt x="46990" y="113030"/>
                  </a:cubicBezTo>
                  <a:cubicBezTo>
                    <a:pt x="57150" y="101600"/>
                    <a:pt x="80010" y="100330"/>
                    <a:pt x="115570" y="97790"/>
                  </a:cubicBezTo>
                  <a:cubicBezTo>
                    <a:pt x="229870" y="87630"/>
                    <a:pt x="779780" y="113030"/>
                    <a:pt x="862330" y="135890"/>
                  </a:cubicBezTo>
                  <a:cubicBezTo>
                    <a:pt x="880110" y="140970"/>
                    <a:pt x="886460" y="143510"/>
                    <a:pt x="891540" y="152400"/>
                  </a:cubicBezTo>
                  <a:cubicBezTo>
                    <a:pt x="897890" y="160020"/>
                    <a:pt x="900430" y="176530"/>
                    <a:pt x="895350" y="185420"/>
                  </a:cubicBezTo>
                  <a:cubicBezTo>
                    <a:pt x="891540" y="195580"/>
                    <a:pt x="881380" y="203200"/>
                    <a:pt x="862330" y="208280"/>
                  </a:cubicBezTo>
                  <a:cubicBezTo>
                    <a:pt x="802640" y="226060"/>
                    <a:pt x="506730" y="231140"/>
                    <a:pt x="459740" y="203200"/>
                  </a:cubicBezTo>
                  <a:cubicBezTo>
                    <a:pt x="444500" y="194310"/>
                    <a:pt x="440690" y="179070"/>
                    <a:pt x="441960" y="168910"/>
                  </a:cubicBezTo>
                  <a:cubicBezTo>
                    <a:pt x="441960" y="158750"/>
                    <a:pt x="448310" y="149860"/>
                    <a:pt x="459740" y="142240"/>
                  </a:cubicBezTo>
                  <a:cubicBezTo>
                    <a:pt x="490220" y="120650"/>
                    <a:pt x="603250" y="92710"/>
                    <a:pt x="673100" y="85090"/>
                  </a:cubicBezTo>
                  <a:cubicBezTo>
                    <a:pt x="739140" y="77470"/>
                    <a:pt x="838200" y="71120"/>
                    <a:pt x="868680" y="90170"/>
                  </a:cubicBezTo>
                  <a:cubicBezTo>
                    <a:pt x="882650" y="99060"/>
                    <a:pt x="890270" y="118110"/>
                    <a:pt x="887730" y="129540"/>
                  </a:cubicBezTo>
                  <a:cubicBezTo>
                    <a:pt x="886460" y="142240"/>
                    <a:pt x="873760" y="154940"/>
                    <a:pt x="858520" y="162560"/>
                  </a:cubicBezTo>
                  <a:cubicBezTo>
                    <a:pt x="830580" y="175260"/>
                    <a:pt x="783590" y="163830"/>
                    <a:pt x="723900" y="172720"/>
                  </a:cubicBezTo>
                  <a:cubicBezTo>
                    <a:pt x="607060" y="189230"/>
                    <a:pt x="327660" y="270510"/>
                    <a:pt x="203200" y="281940"/>
                  </a:cubicBezTo>
                  <a:cubicBezTo>
                    <a:pt x="135890" y="288290"/>
                    <a:pt x="81280" y="289560"/>
                    <a:pt x="45720" y="278130"/>
                  </a:cubicBezTo>
                  <a:cubicBezTo>
                    <a:pt x="26670" y="273050"/>
                    <a:pt x="11430" y="262890"/>
                    <a:pt x="5080" y="250190"/>
                  </a:cubicBezTo>
                  <a:cubicBezTo>
                    <a:pt x="0" y="240030"/>
                    <a:pt x="0" y="224790"/>
                    <a:pt x="6350" y="213360"/>
                  </a:cubicBezTo>
                  <a:cubicBezTo>
                    <a:pt x="19050" y="194310"/>
                    <a:pt x="55880" y="177800"/>
                    <a:pt x="95250" y="163830"/>
                  </a:cubicBezTo>
                  <a:cubicBezTo>
                    <a:pt x="163830" y="138430"/>
                    <a:pt x="346710" y="102870"/>
                    <a:pt x="394970" y="106680"/>
                  </a:cubicBezTo>
                  <a:cubicBezTo>
                    <a:pt x="411480" y="107950"/>
                    <a:pt x="420370" y="111760"/>
                    <a:pt x="426720" y="118110"/>
                  </a:cubicBezTo>
                  <a:cubicBezTo>
                    <a:pt x="433070" y="123190"/>
                    <a:pt x="438150" y="133350"/>
                    <a:pt x="436880" y="140970"/>
                  </a:cubicBezTo>
                  <a:cubicBezTo>
                    <a:pt x="434340" y="152400"/>
                    <a:pt x="422910" y="171450"/>
                    <a:pt x="405130" y="177800"/>
                  </a:cubicBezTo>
                  <a:cubicBezTo>
                    <a:pt x="369570" y="190500"/>
                    <a:pt x="270510" y="158750"/>
                    <a:pt x="208280" y="142240"/>
                  </a:cubicBezTo>
                  <a:cubicBezTo>
                    <a:pt x="151130" y="125730"/>
                    <a:pt x="69850" y="105410"/>
                    <a:pt x="48260" y="81280"/>
                  </a:cubicBezTo>
                  <a:cubicBezTo>
                    <a:pt x="38100" y="71120"/>
                    <a:pt x="34290" y="58420"/>
                    <a:pt x="36830" y="48260"/>
                  </a:cubicBezTo>
                  <a:cubicBezTo>
                    <a:pt x="39370" y="36830"/>
                    <a:pt x="49530" y="22860"/>
                    <a:pt x="67310" y="17780"/>
                  </a:cubicBezTo>
                  <a:cubicBezTo>
                    <a:pt x="110490" y="3810"/>
                    <a:pt x="231140" y="63500"/>
                    <a:pt x="341630" y="76200"/>
                  </a:cubicBezTo>
                  <a:cubicBezTo>
                    <a:pt x="502920" y="95250"/>
                    <a:pt x="863600" y="77470"/>
                    <a:pt x="943610" y="91440"/>
                  </a:cubicBezTo>
                  <a:cubicBezTo>
                    <a:pt x="965200" y="93980"/>
                    <a:pt x="974090" y="95250"/>
                    <a:pt x="982980" y="104140"/>
                  </a:cubicBezTo>
                  <a:cubicBezTo>
                    <a:pt x="990600" y="111760"/>
                    <a:pt x="995680" y="129540"/>
                    <a:pt x="991870" y="140970"/>
                  </a:cubicBezTo>
                  <a:cubicBezTo>
                    <a:pt x="985520" y="158750"/>
                    <a:pt x="952500" y="175260"/>
                    <a:pt x="922020" y="189230"/>
                  </a:cubicBezTo>
                  <a:cubicBezTo>
                    <a:pt x="878840" y="209550"/>
                    <a:pt x="808990" y="227330"/>
                    <a:pt x="750570" y="233680"/>
                  </a:cubicBezTo>
                  <a:cubicBezTo>
                    <a:pt x="693420" y="241300"/>
                    <a:pt x="608330" y="250190"/>
                    <a:pt x="576580" y="233680"/>
                  </a:cubicBezTo>
                  <a:cubicBezTo>
                    <a:pt x="560070" y="226060"/>
                    <a:pt x="548640" y="207010"/>
                    <a:pt x="549910" y="194310"/>
                  </a:cubicBezTo>
                  <a:cubicBezTo>
                    <a:pt x="551180" y="181610"/>
                    <a:pt x="568960" y="161290"/>
                    <a:pt x="581660" y="157480"/>
                  </a:cubicBezTo>
                  <a:cubicBezTo>
                    <a:pt x="591820" y="154940"/>
                    <a:pt x="609600" y="160020"/>
                    <a:pt x="617220" y="167640"/>
                  </a:cubicBezTo>
                  <a:cubicBezTo>
                    <a:pt x="624840" y="175260"/>
                    <a:pt x="629920" y="193040"/>
                    <a:pt x="628650" y="203200"/>
                  </a:cubicBezTo>
                  <a:cubicBezTo>
                    <a:pt x="628650" y="212090"/>
                    <a:pt x="623570" y="219710"/>
                    <a:pt x="617220" y="226060"/>
                  </a:cubicBezTo>
                  <a:cubicBezTo>
                    <a:pt x="609600" y="232410"/>
                    <a:pt x="591820" y="238760"/>
                    <a:pt x="581660" y="234950"/>
                  </a:cubicBezTo>
                  <a:cubicBezTo>
                    <a:pt x="568960" y="231140"/>
                    <a:pt x="551180" y="212090"/>
                    <a:pt x="549910" y="198120"/>
                  </a:cubicBezTo>
                  <a:cubicBezTo>
                    <a:pt x="548640" y="185420"/>
                    <a:pt x="560070" y="167640"/>
                    <a:pt x="576580" y="158750"/>
                  </a:cubicBezTo>
                  <a:cubicBezTo>
                    <a:pt x="614680" y="138430"/>
                    <a:pt x="737870" y="167640"/>
                    <a:pt x="808990" y="156210"/>
                  </a:cubicBezTo>
                  <a:cubicBezTo>
                    <a:pt x="869950" y="144780"/>
                    <a:pt x="948690" y="88900"/>
                    <a:pt x="975360" y="99060"/>
                  </a:cubicBezTo>
                  <a:cubicBezTo>
                    <a:pt x="988060" y="104140"/>
                    <a:pt x="995680" y="123190"/>
                    <a:pt x="993140" y="133350"/>
                  </a:cubicBezTo>
                  <a:cubicBezTo>
                    <a:pt x="991870" y="144780"/>
                    <a:pt x="980440" y="154940"/>
                    <a:pt x="960120" y="162560"/>
                  </a:cubicBezTo>
                  <a:cubicBezTo>
                    <a:pt x="882650" y="190500"/>
                    <a:pt x="487680" y="162560"/>
                    <a:pt x="334010" y="148590"/>
                  </a:cubicBezTo>
                  <a:cubicBezTo>
                    <a:pt x="243840" y="139700"/>
                    <a:pt x="170180" y="128270"/>
                    <a:pt x="120650" y="114300"/>
                  </a:cubicBezTo>
                  <a:cubicBezTo>
                    <a:pt x="91440" y="105410"/>
                    <a:pt x="68580" y="100330"/>
                    <a:pt x="54610" y="87630"/>
                  </a:cubicBezTo>
                  <a:cubicBezTo>
                    <a:pt x="44450" y="77470"/>
                    <a:pt x="34290" y="59690"/>
                    <a:pt x="36830" y="48260"/>
                  </a:cubicBezTo>
                  <a:cubicBezTo>
                    <a:pt x="39370" y="36830"/>
                    <a:pt x="50800" y="21590"/>
                    <a:pt x="67310" y="17780"/>
                  </a:cubicBezTo>
                  <a:cubicBezTo>
                    <a:pt x="97790" y="10160"/>
                    <a:pt x="168910" y="57150"/>
                    <a:pt x="223520" y="72390"/>
                  </a:cubicBezTo>
                  <a:cubicBezTo>
                    <a:pt x="283210" y="87630"/>
                    <a:pt x="381000" y="86360"/>
                    <a:pt x="412750" y="107950"/>
                  </a:cubicBezTo>
                  <a:cubicBezTo>
                    <a:pt x="427990" y="119380"/>
                    <a:pt x="436880" y="138430"/>
                    <a:pt x="435610" y="149860"/>
                  </a:cubicBezTo>
                  <a:cubicBezTo>
                    <a:pt x="434340" y="160020"/>
                    <a:pt x="427990" y="167640"/>
                    <a:pt x="414020" y="175260"/>
                  </a:cubicBezTo>
                  <a:cubicBezTo>
                    <a:pt x="369570" y="201930"/>
                    <a:pt x="137160" y="223520"/>
                    <a:pt x="78740" y="246380"/>
                  </a:cubicBezTo>
                  <a:cubicBezTo>
                    <a:pt x="55880" y="255270"/>
                    <a:pt x="46990" y="273050"/>
                    <a:pt x="34290" y="273050"/>
                  </a:cubicBezTo>
                  <a:cubicBezTo>
                    <a:pt x="25400" y="273050"/>
                    <a:pt x="16510" y="265430"/>
                    <a:pt x="10160" y="259080"/>
                  </a:cubicBezTo>
                  <a:cubicBezTo>
                    <a:pt x="5080" y="251460"/>
                    <a:pt x="0" y="241300"/>
                    <a:pt x="1270" y="232410"/>
                  </a:cubicBezTo>
                  <a:cubicBezTo>
                    <a:pt x="3810" y="220980"/>
                    <a:pt x="11430" y="204470"/>
                    <a:pt x="29210" y="195580"/>
                  </a:cubicBezTo>
                  <a:cubicBezTo>
                    <a:pt x="68580" y="176530"/>
                    <a:pt x="186690" y="209550"/>
                    <a:pt x="285750" y="199390"/>
                  </a:cubicBezTo>
                  <a:cubicBezTo>
                    <a:pt x="424180" y="184150"/>
                    <a:pt x="675640" y="99060"/>
                    <a:pt x="777240" y="90170"/>
                  </a:cubicBezTo>
                  <a:cubicBezTo>
                    <a:pt x="822960" y="86360"/>
                    <a:pt x="859790" y="82550"/>
                    <a:pt x="876300" y="95250"/>
                  </a:cubicBezTo>
                  <a:cubicBezTo>
                    <a:pt x="886460" y="104140"/>
                    <a:pt x="890270" y="127000"/>
                    <a:pt x="886460" y="138430"/>
                  </a:cubicBezTo>
                  <a:cubicBezTo>
                    <a:pt x="882650" y="148590"/>
                    <a:pt x="872490" y="157480"/>
                    <a:pt x="858520" y="162560"/>
                  </a:cubicBezTo>
                  <a:cubicBezTo>
                    <a:pt x="829310" y="171450"/>
                    <a:pt x="759460" y="148590"/>
                    <a:pt x="703580" y="153670"/>
                  </a:cubicBezTo>
                  <a:cubicBezTo>
                    <a:pt x="635000" y="160020"/>
                    <a:pt x="511810" y="209550"/>
                    <a:pt x="474980" y="207010"/>
                  </a:cubicBezTo>
                  <a:cubicBezTo>
                    <a:pt x="463550" y="205740"/>
                    <a:pt x="458470" y="204470"/>
                    <a:pt x="452120" y="198120"/>
                  </a:cubicBezTo>
                  <a:cubicBezTo>
                    <a:pt x="445770" y="190500"/>
                    <a:pt x="439420" y="170180"/>
                    <a:pt x="443230" y="160020"/>
                  </a:cubicBezTo>
                  <a:cubicBezTo>
                    <a:pt x="447040" y="149860"/>
                    <a:pt x="457200" y="143510"/>
                    <a:pt x="474980" y="138430"/>
                  </a:cubicBezTo>
                  <a:cubicBezTo>
                    <a:pt x="533400" y="120650"/>
                    <a:pt x="819150" y="116840"/>
                    <a:pt x="871220" y="137160"/>
                  </a:cubicBezTo>
                  <a:cubicBezTo>
                    <a:pt x="886460" y="143510"/>
                    <a:pt x="892810" y="149860"/>
                    <a:pt x="896620" y="160020"/>
                  </a:cubicBezTo>
                  <a:cubicBezTo>
                    <a:pt x="899160" y="168910"/>
                    <a:pt x="897890" y="185420"/>
                    <a:pt x="891540" y="193040"/>
                  </a:cubicBezTo>
                  <a:cubicBezTo>
                    <a:pt x="886460" y="201930"/>
                    <a:pt x="876300" y="205740"/>
                    <a:pt x="862330" y="208280"/>
                  </a:cubicBezTo>
                  <a:cubicBezTo>
                    <a:pt x="834390" y="214630"/>
                    <a:pt x="784860" y="208280"/>
                    <a:pt x="731520" y="205740"/>
                  </a:cubicBezTo>
                  <a:cubicBezTo>
                    <a:pt x="646430" y="200660"/>
                    <a:pt x="510540" y="181610"/>
                    <a:pt x="400050" y="175260"/>
                  </a:cubicBezTo>
                  <a:cubicBezTo>
                    <a:pt x="288290" y="167640"/>
                    <a:pt x="114300" y="190500"/>
                    <a:pt x="67310" y="165100"/>
                  </a:cubicBezTo>
                  <a:cubicBezTo>
                    <a:pt x="50800" y="156210"/>
                    <a:pt x="40640" y="139700"/>
                    <a:pt x="41910" y="128270"/>
                  </a:cubicBezTo>
                  <a:cubicBezTo>
                    <a:pt x="43180" y="116840"/>
                    <a:pt x="58420" y="105410"/>
                    <a:pt x="74930" y="97790"/>
                  </a:cubicBezTo>
                  <a:cubicBezTo>
                    <a:pt x="109220" y="85090"/>
                    <a:pt x="176530" y="100330"/>
                    <a:pt x="250190" y="95250"/>
                  </a:cubicBezTo>
                  <a:cubicBezTo>
                    <a:pt x="379730" y="85090"/>
                    <a:pt x="718820" y="10160"/>
                    <a:pt x="787400" y="21590"/>
                  </a:cubicBezTo>
                  <a:cubicBezTo>
                    <a:pt x="805180" y="25400"/>
                    <a:pt x="814070" y="29210"/>
                    <a:pt x="819150" y="38100"/>
                  </a:cubicBezTo>
                  <a:cubicBezTo>
                    <a:pt x="825500" y="48260"/>
                    <a:pt x="825500" y="71120"/>
                    <a:pt x="819150" y="81280"/>
                  </a:cubicBezTo>
                  <a:cubicBezTo>
                    <a:pt x="814070" y="91440"/>
                    <a:pt x="805180" y="93980"/>
                    <a:pt x="787400" y="97790"/>
                  </a:cubicBezTo>
                  <a:cubicBezTo>
                    <a:pt x="720090" y="114300"/>
                    <a:pt x="382270" y="105410"/>
                    <a:pt x="271780" y="93980"/>
                  </a:cubicBezTo>
                  <a:cubicBezTo>
                    <a:pt x="218440" y="88900"/>
                    <a:pt x="172720" y="87630"/>
                    <a:pt x="156210" y="69850"/>
                  </a:cubicBezTo>
                  <a:cubicBezTo>
                    <a:pt x="146050" y="59690"/>
                    <a:pt x="144780" y="36830"/>
                    <a:pt x="149860" y="26670"/>
                  </a:cubicBezTo>
                  <a:cubicBezTo>
                    <a:pt x="156210" y="15240"/>
                    <a:pt x="189230" y="5080"/>
                    <a:pt x="189230" y="5080"/>
                  </a:cubicBezTo>
                </a:path>
              </a:pathLst>
            </a:custGeom>
            <a:solidFill>
              <a:srgbClr val="E7191F"/>
            </a:solidFill>
            <a:ln cap="sq">
              <a:noFill/>
              <a:prstDash val="solid"/>
              <a:miter/>
            </a:ln>
          </p:spPr>
        </p:sp>
      </p:grpSp>
      <p:grpSp>
        <p:nvGrpSpPr>
          <p:cNvPr name="Group 18" id="18"/>
          <p:cNvGrpSpPr/>
          <p:nvPr/>
        </p:nvGrpSpPr>
        <p:grpSpPr>
          <a:xfrm rot="0">
            <a:off x="1189673" y="854393"/>
            <a:ext cx="1302068" cy="301942"/>
            <a:chOff x="0" y="0"/>
            <a:chExt cx="1736090" cy="402590"/>
          </a:xfrm>
        </p:grpSpPr>
        <p:sp>
          <p:nvSpPr>
            <p:cNvPr name="Freeform 19" id="19"/>
            <p:cNvSpPr/>
            <p:nvPr/>
          </p:nvSpPr>
          <p:spPr>
            <a:xfrm flipH="false" flipV="false" rot="0">
              <a:off x="50800" y="40640"/>
              <a:ext cx="1635760" cy="320040"/>
            </a:xfrm>
            <a:custGeom>
              <a:avLst/>
              <a:gdLst/>
              <a:ahLst/>
              <a:cxnLst/>
              <a:rect r="r" b="b" t="t" l="l"/>
              <a:pathLst>
                <a:path h="320040" w="1635760">
                  <a:moveTo>
                    <a:pt x="73660" y="62230"/>
                  </a:moveTo>
                  <a:cubicBezTo>
                    <a:pt x="1440180" y="60960"/>
                    <a:pt x="1535430" y="22860"/>
                    <a:pt x="1583690" y="24130"/>
                  </a:cubicBezTo>
                  <a:cubicBezTo>
                    <a:pt x="1601470" y="24130"/>
                    <a:pt x="1611630" y="26670"/>
                    <a:pt x="1620520" y="33020"/>
                  </a:cubicBezTo>
                  <a:cubicBezTo>
                    <a:pt x="1628140" y="39370"/>
                    <a:pt x="1633220" y="49530"/>
                    <a:pt x="1634490" y="59690"/>
                  </a:cubicBezTo>
                  <a:cubicBezTo>
                    <a:pt x="1634490" y="69850"/>
                    <a:pt x="1630680" y="88900"/>
                    <a:pt x="1620520" y="95250"/>
                  </a:cubicBezTo>
                  <a:cubicBezTo>
                    <a:pt x="1607820" y="102870"/>
                    <a:pt x="1591310" y="87630"/>
                    <a:pt x="1558290" y="86360"/>
                  </a:cubicBezTo>
                  <a:cubicBezTo>
                    <a:pt x="1421130" y="77470"/>
                    <a:pt x="753110" y="81280"/>
                    <a:pt x="506730" y="102870"/>
                  </a:cubicBezTo>
                  <a:cubicBezTo>
                    <a:pt x="370840" y="114300"/>
                    <a:pt x="269240" y="135890"/>
                    <a:pt x="194310" y="151130"/>
                  </a:cubicBezTo>
                  <a:cubicBezTo>
                    <a:pt x="151130" y="160020"/>
                    <a:pt x="93980" y="167640"/>
                    <a:pt x="93980" y="175260"/>
                  </a:cubicBezTo>
                  <a:cubicBezTo>
                    <a:pt x="93980" y="180340"/>
                    <a:pt x="130810" y="187960"/>
                    <a:pt x="154940" y="191770"/>
                  </a:cubicBezTo>
                  <a:cubicBezTo>
                    <a:pt x="189230" y="195580"/>
                    <a:pt x="227330" y="196850"/>
                    <a:pt x="278130" y="191770"/>
                  </a:cubicBezTo>
                  <a:cubicBezTo>
                    <a:pt x="363220" y="182880"/>
                    <a:pt x="521970" y="133350"/>
                    <a:pt x="617220" y="123190"/>
                  </a:cubicBezTo>
                  <a:cubicBezTo>
                    <a:pt x="687070" y="115570"/>
                    <a:pt x="765810" y="105410"/>
                    <a:pt x="798830" y="120650"/>
                  </a:cubicBezTo>
                  <a:cubicBezTo>
                    <a:pt x="814070" y="127000"/>
                    <a:pt x="825500" y="140970"/>
                    <a:pt x="826770" y="152400"/>
                  </a:cubicBezTo>
                  <a:cubicBezTo>
                    <a:pt x="828040" y="165100"/>
                    <a:pt x="820420" y="180340"/>
                    <a:pt x="806450" y="191770"/>
                  </a:cubicBezTo>
                  <a:cubicBezTo>
                    <a:pt x="778510" y="214630"/>
                    <a:pt x="675640" y="231140"/>
                    <a:pt x="626110" y="240030"/>
                  </a:cubicBezTo>
                  <a:cubicBezTo>
                    <a:pt x="593090" y="246380"/>
                    <a:pt x="575310" y="245110"/>
                    <a:pt x="539750" y="247650"/>
                  </a:cubicBezTo>
                  <a:cubicBezTo>
                    <a:pt x="478790" y="251460"/>
                    <a:pt x="365760" y="265430"/>
                    <a:pt x="295910" y="255270"/>
                  </a:cubicBezTo>
                  <a:cubicBezTo>
                    <a:pt x="241300" y="247650"/>
                    <a:pt x="173990" y="228600"/>
                    <a:pt x="151130" y="207010"/>
                  </a:cubicBezTo>
                  <a:cubicBezTo>
                    <a:pt x="139700" y="195580"/>
                    <a:pt x="134620" y="179070"/>
                    <a:pt x="137160" y="167640"/>
                  </a:cubicBezTo>
                  <a:cubicBezTo>
                    <a:pt x="138430" y="157480"/>
                    <a:pt x="146050" y="148590"/>
                    <a:pt x="160020" y="140970"/>
                  </a:cubicBezTo>
                  <a:cubicBezTo>
                    <a:pt x="198120" y="121920"/>
                    <a:pt x="410210" y="107950"/>
                    <a:pt x="412750" y="118110"/>
                  </a:cubicBezTo>
                  <a:cubicBezTo>
                    <a:pt x="414020" y="123190"/>
                    <a:pt x="388620" y="140970"/>
                    <a:pt x="370840" y="140970"/>
                  </a:cubicBezTo>
                  <a:cubicBezTo>
                    <a:pt x="342900" y="143510"/>
                    <a:pt x="260350" y="92710"/>
                    <a:pt x="259080" y="95250"/>
                  </a:cubicBezTo>
                  <a:cubicBezTo>
                    <a:pt x="257810" y="96520"/>
                    <a:pt x="275590" y="111760"/>
                    <a:pt x="290830" y="116840"/>
                  </a:cubicBezTo>
                  <a:cubicBezTo>
                    <a:pt x="320040" y="129540"/>
                    <a:pt x="367030" y="137160"/>
                    <a:pt x="431800" y="140970"/>
                  </a:cubicBezTo>
                  <a:cubicBezTo>
                    <a:pt x="571500" y="148590"/>
                    <a:pt x="904240" y="111760"/>
                    <a:pt x="1104900" y="109220"/>
                  </a:cubicBezTo>
                  <a:cubicBezTo>
                    <a:pt x="1266190" y="106680"/>
                    <a:pt x="1483360" y="97790"/>
                    <a:pt x="1541780" y="118110"/>
                  </a:cubicBezTo>
                  <a:cubicBezTo>
                    <a:pt x="1559560" y="124460"/>
                    <a:pt x="1567180" y="132080"/>
                    <a:pt x="1572260" y="142240"/>
                  </a:cubicBezTo>
                  <a:cubicBezTo>
                    <a:pt x="1576070" y="151130"/>
                    <a:pt x="1577340" y="162560"/>
                    <a:pt x="1573530" y="171450"/>
                  </a:cubicBezTo>
                  <a:cubicBezTo>
                    <a:pt x="1569720" y="181610"/>
                    <a:pt x="1563370" y="190500"/>
                    <a:pt x="1546860" y="198120"/>
                  </a:cubicBezTo>
                  <a:cubicBezTo>
                    <a:pt x="1480820" y="224790"/>
                    <a:pt x="1164590" y="173990"/>
                    <a:pt x="998220" y="195580"/>
                  </a:cubicBezTo>
                  <a:cubicBezTo>
                    <a:pt x="854710" y="213360"/>
                    <a:pt x="720090" y="283210"/>
                    <a:pt x="603250" y="300990"/>
                  </a:cubicBezTo>
                  <a:cubicBezTo>
                    <a:pt x="513080" y="314960"/>
                    <a:pt x="401320" y="320040"/>
                    <a:pt x="358140" y="311150"/>
                  </a:cubicBezTo>
                  <a:cubicBezTo>
                    <a:pt x="340360" y="307340"/>
                    <a:pt x="330200" y="302260"/>
                    <a:pt x="323850" y="293370"/>
                  </a:cubicBezTo>
                  <a:cubicBezTo>
                    <a:pt x="317500" y="281940"/>
                    <a:pt x="318770" y="254000"/>
                    <a:pt x="326390" y="243840"/>
                  </a:cubicBezTo>
                  <a:cubicBezTo>
                    <a:pt x="334010" y="233680"/>
                    <a:pt x="350520" y="227330"/>
                    <a:pt x="361950" y="229870"/>
                  </a:cubicBezTo>
                  <a:cubicBezTo>
                    <a:pt x="374650" y="232410"/>
                    <a:pt x="396240" y="250190"/>
                    <a:pt x="397510" y="262890"/>
                  </a:cubicBezTo>
                  <a:cubicBezTo>
                    <a:pt x="400050" y="275590"/>
                    <a:pt x="386080" y="300990"/>
                    <a:pt x="374650" y="307340"/>
                  </a:cubicBezTo>
                  <a:cubicBezTo>
                    <a:pt x="364490" y="312420"/>
                    <a:pt x="346710" y="311150"/>
                    <a:pt x="336550" y="304800"/>
                  </a:cubicBezTo>
                  <a:cubicBezTo>
                    <a:pt x="327660" y="298450"/>
                    <a:pt x="316230" y="283210"/>
                    <a:pt x="317500" y="271780"/>
                  </a:cubicBezTo>
                  <a:cubicBezTo>
                    <a:pt x="317500" y="259080"/>
                    <a:pt x="326390" y="241300"/>
                    <a:pt x="344170" y="231140"/>
                  </a:cubicBezTo>
                  <a:cubicBezTo>
                    <a:pt x="384810" y="209550"/>
                    <a:pt x="502920" y="233680"/>
                    <a:pt x="594360" y="220980"/>
                  </a:cubicBezTo>
                  <a:cubicBezTo>
                    <a:pt x="713740" y="203200"/>
                    <a:pt x="852170" y="138430"/>
                    <a:pt x="996950" y="119380"/>
                  </a:cubicBezTo>
                  <a:cubicBezTo>
                    <a:pt x="1162050" y="99060"/>
                    <a:pt x="1456690" y="96520"/>
                    <a:pt x="1531620" y="118110"/>
                  </a:cubicBezTo>
                  <a:cubicBezTo>
                    <a:pt x="1554480" y="124460"/>
                    <a:pt x="1567180" y="130810"/>
                    <a:pt x="1572260" y="142240"/>
                  </a:cubicBezTo>
                  <a:cubicBezTo>
                    <a:pt x="1577340" y="153670"/>
                    <a:pt x="1572260" y="177800"/>
                    <a:pt x="1563370" y="187960"/>
                  </a:cubicBezTo>
                  <a:cubicBezTo>
                    <a:pt x="1551940" y="200660"/>
                    <a:pt x="1532890" y="201930"/>
                    <a:pt x="1502410" y="205740"/>
                  </a:cubicBezTo>
                  <a:cubicBezTo>
                    <a:pt x="1416050" y="215900"/>
                    <a:pt x="1154430" y="171450"/>
                    <a:pt x="988060" y="175260"/>
                  </a:cubicBezTo>
                  <a:cubicBezTo>
                    <a:pt x="829310" y="177800"/>
                    <a:pt x="635000" y="214630"/>
                    <a:pt x="525780" y="219710"/>
                  </a:cubicBezTo>
                  <a:cubicBezTo>
                    <a:pt x="464820" y="222250"/>
                    <a:pt x="429260" y="222250"/>
                    <a:pt x="383540" y="217170"/>
                  </a:cubicBezTo>
                  <a:cubicBezTo>
                    <a:pt x="340360" y="212090"/>
                    <a:pt x="292100" y="205740"/>
                    <a:pt x="257810" y="191770"/>
                  </a:cubicBezTo>
                  <a:cubicBezTo>
                    <a:pt x="229870" y="179070"/>
                    <a:pt x="200660" y="166370"/>
                    <a:pt x="187960" y="143510"/>
                  </a:cubicBezTo>
                  <a:cubicBezTo>
                    <a:pt x="173990" y="119380"/>
                    <a:pt x="172720" y="72390"/>
                    <a:pt x="182880" y="49530"/>
                  </a:cubicBezTo>
                  <a:cubicBezTo>
                    <a:pt x="190500" y="33020"/>
                    <a:pt x="208280" y="20320"/>
                    <a:pt x="224790" y="15240"/>
                  </a:cubicBezTo>
                  <a:cubicBezTo>
                    <a:pt x="240030" y="10160"/>
                    <a:pt x="255270" y="13970"/>
                    <a:pt x="275590" y="19050"/>
                  </a:cubicBezTo>
                  <a:cubicBezTo>
                    <a:pt x="312420" y="26670"/>
                    <a:pt x="383540" y="57150"/>
                    <a:pt x="416560" y="76200"/>
                  </a:cubicBezTo>
                  <a:cubicBezTo>
                    <a:pt x="435610" y="88900"/>
                    <a:pt x="450850" y="99060"/>
                    <a:pt x="458470" y="113030"/>
                  </a:cubicBezTo>
                  <a:cubicBezTo>
                    <a:pt x="466090" y="125730"/>
                    <a:pt x="471170" y="142240"/>
                    <a:pt x="466090" y="154940"/>
                  </a:cubicBezTo>
                  <a:cubicBezTo>
                    <a:pt x="461010" y="171450"/>
                    <a:pt x="440690" y="186690"/>
                    <a:pt x="414020" y="196850"/>
                  </a:cubicBezTo>
                  <a:cubicBezTo>
                    <a:pt x="361950" y="215900"/>
                    <a:pt x="198120" y="229870"/>
                    <a:pt x="160020" y="210820"/>
                  </a:cubicBezTo>
                  <a:cubicBezTo>
                    <a:pt x="143510" y="203200"/>
                    <a:pt x="134620" y="187960"/>
                    <a:pt x="135890" y="176530"/>
                  </a:cubicBezTo>
                  <a:cubicBezTo>
                    <a:pt x="135890" y="163830"/>
                    <a:pt x="152400" y="143510"/>
                    <a:pt x="168910" y="139700"/>
                  </a:cubicBezTo>
                  <a:cubicBezTo>
                    <a:pt x="195580" y="132080"/>
                    <a:pt x="243840" y="179070"/>
                    <a:pt x="297180" y="187960"/>
                  </a:cubicBezTo>
                  <a:cubicBezTo>
                    <a:pt x="377190" y="200660"/>
                    <a:pt x="519430" y="189230"/>
                    <a:pt x="608330" y="173990"/>
                  </a:cubicBezTo>
                  <a:cubicBezTo>
                    <a:pt x="676910" y="161290"/>
                    <a:pt x="756920" y="118110"/>
                    <a:pt x="788670" y="119380"/>
                  </a:cubicBezTo>
                  <a:cubicBezTo>
                    <a:pt x="801370" y="119380"/>
                    <a:pt x="808990" y="123190"/>
                    <a:pt x="814070" y="128270"/>
                  </a:cubicBezTo>
                  <a:cubicBezTo>
                    <a:pt x="821690" y="135890"/>
                    <a:pt x="829310" y="151130"/>
                    <a:pt x="826770" y="162560"/>
                  </a:cubicBezTo>
                  <a:cubicBezTo>
                    <a:pt x="825500" y="173990"/>
                    <a:pt x="814070" y="186690"/>
                    <a:pt x="798830" y="194310"/>
                  </a:cubicBezTo>
                  <a:cubicBezTo>
                    <a:pt x="767080" y="208280"/>
                    <a:pt x="689610" y="187960"/>
                    <a:pt x="632460" y="195580"/>
                  </a:cubicBezTo>
                  <a:cubicBezTo>
                    <a:pt x="567690" y="204470"/>
                    <a:pt x="500380" y="236220"/>
                    <a:pt x="430530" y="247650"/>
                  </a:cubicBezTo>
                  <a:cubicBezTo>
                    <a:pt x="358140" y="260350"/>
                    <a:pt x="269240" y="266700"/>
                    <a:pt x="205740" y="267970"/>
                  </a:cubicBezTo>
                  <a:cubicBezTo>
                    <a:pt x="158750" y="269240"/>
                    <a:pt x="115570" y="270510"/>
                    <a:pt x="82550" y="262890"/>
                  </a:cubicBezTo>
                  <a:cubicBezTo>
                    <a:pt x="58420" y="257810"/>
                    <a:pt x="35560" y="252730"/>
                    <a:pt x="22860" y="238760"/>
                  </a:cubicBezTo>
                  <a:cubicBezTo>
                    <a:pt x="8890" y="224790"/>
                    <a:pt x="0" y="199390"/>
                    <a:pt x="0" y="181610"/>
                  </a:cubicBezTo>
                  <a:cubicBezTo>
                    <a:pt x="0" y="165100"/>
                    <a:pt x="8890" y="146050"/>
                    <a:pt x="20320" y="134620"/>
                  </a:cubicBezTo>
                  <a:cubicBezTo>
                    <a:pt x="34290" y="120650"/>
                    <a:pt x="50800" y="118110"/>
                    <a:pt x="80010" y="109220"/>
                  </a:cubicBezTo>
                  <a:cubicBezTo>
                    <a:pt x="149860" y="86360"/>
                    <a:pt x="304800" y="43180"/>
                    <a:pt x="452120" y="25400"/>
                  </a:cubicBezTo>
                  <a:cubicBezTo>
                    <a:pt x="666750" y="0"/>
                    <a:pt x="1037590" y="11430"/>
                    <a:pt x="1245870" y="10160"/>
                  </a:cubicBezTo>
                  <a:cubicBezTo>
                    <a:pt x="1380490" y="8890"/>
                    <a:pt x="1524000" y="1270"/>
                    <a:pt x="1579880" y="12700"/>
                  </a:cubicBezTo>
                  <a:cubicBezTo>
                    <a:pt x="1598930" y="16510"/>
                    <a:pt x="1617980" y="26670"/>
                    <a:pt x="1616710" y="29210"/>
                  </a:cubicBezTo>
                  <a:cubicBezTo>
                    <a:pt x="1616710" y="33020"/>
                    <a:pt x="1565910" y="33020"/>
                    <a:pt x="1565910" y="33020"/>
                  </a:cubicBezTo>
                  <a:cubicBezTo>
                    <a:pt x="1565910" y="33020"/>
                    <a:pt x="1600200" y="21590"/>
                    <a:pt x="1612900" y="27940"/>
                  </a:cubicBezTo>
                  <a:cubicBezTo>
                    <a:pt x="1623060" y="31750"/>
                    <a:pt x="1633220" y="48260"/>
                    <a:pt x="1634490" y="59690"/>
                  </a:cubicBezTo>
                  <a:cubicBezTo>
                    <a:pt x="1635760" y="69850"/>
                    <a:pt x="1628140" y="85090"/>
                    <a:pt x="1620520" y="95250"/>
                  </a:cubicBezTo>
                  <a:cubicBezTo>
                    <a:pt x="1611630" y="105410"/>
                    <a:pt x="1600200" y="110490"/>
                    <a:pt x="1579880" y="115570"/>
                  </a:cubicBezTo>
                  <a:cubicBezTo>
                    <a:pt x="1531620" y="130810"/>
                    <a:pt x="1438910" y="140970"/>
                    <a:pt x="1319530" y="147320"/>
                  </a:cubicBezTo>
                  <a:cubicBezTo>
                    <a:pt x="1057910" y="161290"/>
                    <a:pt x="187960" y="168910"/>
                    <a:pt x="73660" y="140970"/>
                  </a:cubicBezTo>
                  <a:cubicBezTo>
                    <a:pt x="54610" y="135890"/>
                    <a:pt x="48260" y="132080"/>
                    <a:pt x="41910" y="123190"/>
                  </a:cubicBezTo>
                  <a:cubicBezTo>
                    <a:pt x="35560" y="116840"/>
                    <a:pt x="34290" y="105410"/>
                    <a:pt x="34290" y="96520"/>
                  </a:cubicBezTo>
                  <a:cubicBezTo>
                    <a:pt x="35560" y="87630"/>
                    <a:pt x="41910" y="77470"/>
                    <a:pt x="48260" y="72390"/>
                  </a:cubicBezTo>
                  <a:cubicBezTo>
                    <a:pt x="54610" y="66040"/>
                    <a:pt x="73660" y="62230"/>
                    <a:pt x="73660" y="62230"/>
                  </a:cubicBezTo>
                </a:path>
              </a:pathLst>
            </a:custGeom>
            <a:solidFill>
              <a:srgbClr val="E7191F"/>
            </a:solidFill>
            <a:ln cap="sq">
              <a:noFill/>
              <a:prstDash val="solid"/>
              <a:miter/>
            </a:ln>
          </p:spPr>
        </p:sp>
      </p:grpSp>
      <p:grpSp>
        <p:nvGrpSpPr>
          <p:cNvPr name="Group 20" id="20"/>
          <p:cNvGrpSpPr/>
          <p:nvPr/>
        </p:nvGrpSpPr>
        <p:grpSpPr>
          <a:xfrm rot="0">
            <a:off x="1761173" y="916305"/>
            <a:ext cx="733425" cy="216217"/>
            <a:chOff x="0" y="0"/>
            <a:chExt cx="977900" cy="288290"/>
          </a:xfrm>
        </p:grpSpPr>
        <p:sp>
          <p:nvSpPr>
            <p:cNvPr name="Freeform 21" id="21"/>
            <p:cNvSpPr/>
            <p:nvPr/>
          </p:nvSpPr>
          <p:spPr>
            <a:xfrm flipH="false" flipV="false" rot="0">
              <a:off x="49530" y="48260"/>
              <a:ext cx="878840" cy="193040"/>
            </a:xfrm>
            <a:custGeom>
              <a:avLst/>
              <a:gdLst/>
              <a:ahLst/>
              <a:cxnLst/>
              <a:rect r="r" b="b" t="t" l="l"/>
              <a:pathLst>
                <a:path h="193040" w="878840">
                  <a:moveTo>
                    <a:pt x="839470" y="130810"/>
                  </a:moveTo>
                  <a:cubicBezTo>
                    <a:pt x="543560" y="135890"/>
                    <a:pt x="478790" y="144780"/>
                    <a:pt x="426720" y="156210"/>
                  </a:cubicBezTo>
                  <a:cubicBezTo>
                    <a:pt x="384810" y="165100"/>
                    <a:pt x="354330" y="181610"/>
                    <a:pt x="314960" y="187960"/>
                  </a:cubicBezTo>
                  <a:cubicBezTo>
                    <a:pt x="274320" y="193040"/>
                    <a:pt x="231140" y="193040"/>
                    <a:pt x="186690" y="189230"/>
                  </a:cubicBezTo>
                  <a:cubicBezTo>
                    <a:pt x="137160" y="184150"/>
                    <a:pt x="60960" y="176530"/>
                    <a:pt x="30480" y="157480"/>
                  </a:cubicBezTo>
                  <a:cubicBezTo>
                    <a:pt x="13970" y="147320"/>
                    <a:pt x="2540" y="132080"/>
                    <a:pt x="1270" y="118110"/>
                  </a:cubicBezTo>
                  <a:cubicBezTo>
                    <a:pt x="1270" y="105410"/>
                    <a:pt x="11430" y="86360"/>
                    <a:pt x="27940" y="77470"/>
                  </a:cubicBezTo>
                  <a:cubicBezTo>
                    <a:pt x="60960" y="58420"/>
                    <a:pt x="147320" y="77470"/>
                    <a:pt x="217170" y="67310"/>
                  </a:cubicBezTo>
                  <a:cubicBezTo>
                    <a:pt x="302260" y="55880"/>
                    <a:pt x="454660" y="2540"/>
                    <a:pt x="500380" y="2540"/>
                  </a:cubicBezTo>
                  <a:cubicBezTo>
                    <a:pt x="514350" y="2540"/>
                    <a:pt x="520700" y="3810"/>
                    <a:pt x="528320" y="8890"/>
                  </a:cubicBezTo>
                  <a:cubicBezTo>
                    <a:pt x="535940" y="13970"/>
                    <a:pt x="543560" y="24130"/>
                    <a:pt x="546100" y="34290"/>
                  </a:cubicBezTo>
                  <a:cubicBezTo>
                    <a:pt x="548640" y="43180"/>
                    <a:pt x="546100" y="54610"/>
                    <a:pt x="542290" y="63500"/>
                  </a:cubicBezTo>
                  <a:cubicBezTo>
                    <a:pt x="538480" y="71120"/>
                    <a:pt x="533400" y="77470"/>
                    <a:pt x="520700" y="82550"/>
                  </a:cubicBezTo>
                  <a:cubicBezTo>
                    <a:pt x="474980" y="100330"/>
                    <a:pt x="238760" y="83820"/>
                    <a:pt x="176530" y="92710"/>
                  </a:cubicBezTo>
                  <a:cubicBezTo>
                    <a:pt x="152400" y="96520"/>
                    <a:pt x="143510" y="96520"/>
                    <a:pt x="128270" y="105410"/>
                  </a:cubicBezTo>
                  <a:cubicBezTo>
                    <a:pt x="106680" y="118110"/>
                    <a:pt x="85090" y="158750"/>
                    <a:pt x="68580" y="167640"/>
                  </a:cubicBezTo>
                  <a:cubicBezTo>
                    <a:pt x="59690" y="172720"/>
                    <a:pt x="52070" y="176530"/>
                    <a:pt x="44450" y="173990"/>
                  </a:cubicBezTo>
                  <a:cubicBezTo>
                    <a:pt x="33020" y="170180"/>
                    <a:pt x="12700" y="152400"/>
                    <a:pt x="8890" y="142240"/>
                  </a:cubicBezTo>
                  <a:cubicBezTo>
                    <a:pt x="6350" y="133350"/>
                    <a:pt x="8890" y="124460"/>
                    <a:pt x="12700" y="116840"/>
                  </a:cubicBezTo>
                  <a:cubicBezTo>
                    <a:pt x="19050" y="109220"/>
                    <a:pt x="33020" y="97790"/>
                    <a:pt x="43180" y="96520"/>
                  </a:cubicBezTo>
                  <a:cubicBezTo>
                    <a:pt x="53340" y="95250"/>
                    <a:pt x="69850" y="101600"/>
                    <a:pt x="77470" y="109220"/>
                  </a:cubicBezTo>
                  <a:cubicBezTo>
                    <a:pt x="83820" y="118110"/>
                    <a:pt x="87630" y="134620"/>
                    <a:pt x="85090" y="144780"/>
                  </a:cubicBezTo>
                  <a:cubicBezTo>
                    <a:pt x="82550" y="154940"/>
                    <a:pt x="69850" y="167640"/>
                    <a:pt x="60960" y="171450"/>
                  </a:cubicBezTo>
                  <a:cubicBezTo>
                    <a:pt x="53340" y="175260"/>
                    <a:pt x="43180" y="175260"/>
                    <a:pt x="35560" y="171450"/>
                  </a:cubicBezTo>
                  <a:cubicBezTo>
                    <a:pt x="26670" y="167640"/>
                    <a:pt x="13970" y="154940"/>
                    <a:pt x="10160" y="146050"/>
                  </a:cubicBezTo>
                  <a:cubicBezTo>
                    <a:pt x="7620" y="138430"/>
                    <a:pt x="7620" y="130810"/>
                    <a:pt x="11430" y="120650"/>
                  </a:cubicBezTo>
                  <a:cubicBezTo>
                    <a:pt x="17780" y="104140"/>
                    <a:pt x="40640" y="76200"/>
                    <a:pt x="59690" y="60960"/>
                  </a:cubicBezTo>
                  <a:cubicBezTo>
                    <a:pt x="76200" y="45720"/>
                    <a:pt x="87630" y="35560"/>
                    <a:pt x="115570" y="26670"/>
                  </a:cubicBezTo>
                  <a:cubicBezTo>
                    <a:pt x="179070" y="6350"/>
                    <a:pt x="370840" y="0"/>
                    <a:pt x="445770" y="2540"/>
                  </a:cubicBezTo>
                  <a:cubicBezTo>
                    <a:pt x="485140" y="3810"/>
                    <a:pt x="521970" y="2540"/>
                    <a:pt x="535940" y="16510"/>
                  </a:cubicBezTo>
                  <a:cubicBezTo>
                    <a:pt x="546100" y="25400"/>
                    <a:pt x="548640" y="41910"/>
                    <a:pt x="546100" y="53340"/>
                  </a:cubicBezTo>
                  <a:cubicBezTo>
                    <a:pt x="543560" y="64770"/>
                    <a:pt x="535940" y="73660"/>
                    <a:pt x="520700" y="82550"/>
                  </a:cubicBezTo>
                  <a:cubicBezTo>
                    <a:pt x="477520" y="109220"/>
                    <a:pt x="313690" y="138430"/>
                    <a:pt x="224790" y="149860"/>
                  </a:cubicBezTo>
                  <a:cubicBezTo>
                    <a:pt x="153670" y="160020"/>
                    <a:pt x="64770" y="173990"/>
                    <a:pt x="30480" y="157480"/>
                  </a:cubicBezTo>
                  <a:cubicBezTo>
                    <a:pt x="13970" y="149860"/>
                    <a:pt x="3810" y="130810"/>
                    <a:pt x="1270" y="118110"/>
                  </a:cubicBezTo>
                  <a:cubicBezTo>
                    <a:pt x="0" y="107950"/>
                    <a:pt x="5080" y="96520"/>
                    <a:pt x="11430" y="88900"/>
                  </a:cubicBezTo>
                  <a:cubicBezTo>
                    <a:pt x="17780" y="82550"/>
                    <a:pt x="24130" y="76200"/>
                    <a:pt x="38100" y="73660"/>
                  </a:cubicBezTo>
                  <a:cubicBezTo>
                    <a:pt x="72390" y="68580"/>
                    <a:pt x="177800" y="101600"/>
                    <a:pt x="231140" y="105410"/>
                  </a:cubicBezTo>
                  <a:cubicBezTo>
                    <a:pt x="267970" y="107950"/>
                    <a:pt x="284480" y="107950"/>
                    <a:pt x="323850" y="104140"/>
                  </a:cubicBezTo>
                  <a:cubicBezTo>
                    <a:pt x="393700" y="96520"/>
                    <a:pt x="516890" y="58420"/>
                    <a:pt x="608330" y="50800"/>
                  </a:cubicBezTo>
                  <a:cubicBezTo>
                    <a:pt x="690880" y="43180"/>
                    <a:pt x="811530" y="41910"/>
                    <a:pt x="848360" y="53340"/>
                  </a:cubicBezTo>
                  <a:cubicBezTo>
                    <a:pt x="861060" y="57150"/>
                    <a:pt x="866140" y="62230"/>
                    <a:pt x="871220" y="69850"/>
                  </a:cubicBezTo>
                  <a:cubicBezTo>
                    <a:pt x="876300" y="76200"/>
                    <a:pt x="878840" y="87630"/>
                    <a:pt x="877570" y="96520"/>
                  </a:cubicBezTo>
                  <a:cubicBezTo>
                    <a:pt x="876300" y="104140"/>
                    <a:pt x="871220" y="114300"/>
                    <a:pt x="864870" y="120650"/>
                  </a:cubicBezTo>
                  <a:cubicBezTo>
                    <a:pt x="858520" y="125730"/>
                    <a:pt x="839470" y="130810"/>
                    <a:pt x="839470" y="130810"/>
                  </a:cubicBezTo>
                </a:path>
              </a:pathLst>
            </a:custGeom>
            <a:solidFill>
              <a:srgbClr val="E7191F"/>
            </a:solidFill>
            <a:ln cap="sq">
              <a:noFill/>
              <a:prstDash val="solid"/>
              <a:miter/>
            </a:ln>
          </p:spPr>
        </p:sp>
      </p:grpSp>
      <p:sp>
        <p:nvSpPr>
          <p:cNvPr name="TextBox 22" id="22"/>
          <p:cNvSpPr txBox="true"/>
          <p:nvPr/>
        </p:nvSpPr>
        <p:spPr>
          <a:xfrm rot="0">
            <a:off x="433569" y="5038804"/>
            <a:ext cx="6731736" cy="2524669"/>
          </a:xfrm>
          <a:prstGeom prst="rect">
            <a:avLst/>
          </a:prstGeom>
        </p:spPr>
        <p:txBody>
          <a:bodyPr anchor="t" rtlCol="false" tIns="0" lIns="0" bIns="0" rIns="0">
            <a:spAutoFit/>
          </a:bodyPr>
          <a:lstStyle/>
          <a:p>
            <a:pPr>
              <a:lnSpc>
                <a:spcPts val="2416"/>
              </a:lnSpc>
            </a:pPr>
            <a:r>
              <a:rPr lang="en-US" sz="1726" spc="43">
                <a:solidFill>
                  <a:srgbClr val="FFFFFF"/>
                </a:solidFill>
                <a:latin typeface="Raleway Bold"/>
              </a:rPr>
              <a:t>Actividad:</a:t>
            </a:r>
          </a:p>
          <a:p>
            <a:pPr>
              <a:lnSpc>
                <a:spcPts val="1464"/>
              </a:lnSpc>
            </a:pPr>
            <a:r>
              <a:rPr lang="en-US" sz="1200" spc="-19">
                <a:solidFill>
                  <a:srgbClr val="FFFFFF"/>
                </a:solidFill>
                <a:latin typeface="Raleway Bold"/>
              </a:rPr>
              <a:t>Isabella Nikon es una talentosa fotógrafa que ha dedicado su carrera a capturar la esencia única de COSTA Informalia. Sus imágenes no solo documentan la belleza de la isla, sino que también exploran los secretos visuales ocultos en cada rincón.</a:t>
            </a:r>
          </a:p>
          <a:p>
            <a:pPr>
              <a:lnSpc>
                <a:spcPts val="976"/>
              </a:lnSpc>
            </a:pPr>
          </a:p>
          <a:p>
            <a:pPr algn="l">
              <a:lnSpc>
                <a:spcPts val="1464"/>
              </a:lnSpc>
            </a:pPr>
            <a:r>
              <a:rPr lang="en-US" sz="1200" spc="-19">
                <a:solidFill>
                  <a:srgbClr val="FFFFFF"/>
                </a:solidFill>
                <a:latin typeface="Raleway Bold"/>
              </a:rPr>
              <a:t>Sin embargo, la semana pasada, mientras Isabella revisaba las fotos del día, descubrió algo raro. Algunas de ellas, contenían elementos que no recordaba haber capturado. Fue entonces cuando Isabella comenzó a examinar las imágenes detenidamente. </a:t>
            </a:r>
            <a:r>
              <a:rPr lang="en-US" sz="1200" spc="-19">
                <a:solidFill>
                  <a:srgbClr val="AAD8C2"/>
                </a:solidFill>
                <a:latin typeface="Raleway Bold"/>
              </a:rPr>
              <a:t>¿Qué está ocurriendo en sus fotografías?.</a:t>
            </a:r>
          </a:p>
          <a:p>
            <a:pPr>
              <a:lnSpc>
                <a:spcPts val="975"/>
              </a:lnSpc>
            </a:pPr>
          </a:p>
          <a:p>
            <a:pPr>
              <a:lnSpc>
                <a:spcPts val="1464"/>
              </a:lnSpc>
            </a:pPr>
            <a:r>
              <a:rPr lang="en-US" sz="1200" spc="-19">
                <a:solidFill>
                  <a:srgbClr val="FFFFFF"/>
                </a:solidFill>
                <a:latin typeface="Raleway Bold"/>
              </a:rPr>
              <a:t>Isabella se ha puesto en contacto con nosotros para que le ayudes a resolver este misterio, ya que le hemos hablado de tu capacidad de observación para aplicar el pensamiento computacional en la detección de posibles manipulaciones.</a:t>
            </a:r>
          </a:p>
          <a:p>
            <a:pPr marL="0" indent="0" lvl="1">
              <a:lnSpc>
                <a:spcPts val="1536"/>
              </a:lnSpc>
            </a:pPr>
          </a:p>
        </p:txBody>
      </p:sp>
      <p:grpSp>
        <p:nvGrpSpPr>
          <p:cNvPr name="Group 23" id="23"/>
          <p:cNvGrpSpPr/>
          <p:nvPr/>
        </p:nvGrpSpPr>
        <p:grpSpPr>
          <a:xfrm rot="0">
            <a:off x="6616714" y="0"/>
            <a:ext cx="943286" cy="739572"/>
            <a:chOff x="0" y="0"/>
            <a:chExt cx="1257715" cy="986097"/>
          </a:xfrm>
        </p:grpSpPr>
        <p:grpSp>
          <p:nvGrpSpPr>
            <p:cNvPr name="Group 24" id="24"/>
            <p:cNvGrpSpPr/>
            <p:nvPr/>
          </p:nvGrpSpPr>
          <p:grpSpPr>
            <a:xfrm rot="0">
              <a:off x="174672" y="35683"/>
              <a:ext cx="950414" cy="950414"/>
              <a:chOff x="0" y="0"/>
              <a:chExt cx="812800" cy="812800"/>
            </a:xfrm>
          </p:grpSpPr>
          <p:sp>
            <p:nvSpPr>
              <p:cNvPr name="Freeform 25" id="2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ECCD"/>
              </a:solidFill>
            </p:spPr>
          </p:sp>
          <p:sp>
            <p:nvSpPr>
              <p:cNvPr name="TextBox 26" id="26"/>
              <p:cNvSpPr txBox="true"/>
              <p:nvPr/>
            </p:nvSpPr>
            <p:spPr>
              <a:xfrm>
                <a:off x="76200" y="38100"/>
                <a:ext cx="660400" cy="698500"/>
              </a:xfrm>
              <a:prstGeom prst="rect">
                <a:avLst/>
              </a:prstGeom>
            </p:spPr>
            <p:txBody>
              <a:bodyPr anchor="ctr" rtlCol="false" tIns="50800" lIns="50800" bIns="50800" rIns="50800"/>
              <a:lstStyle/>
              <a:p>
                <a:pPr algn="ctr">
                  <a:lnSpc>
                    <a:spcPts val="1800"/>
                  </a:lnSpc>
                </a:pPr>
              </a:p>
            </p:txBody>
          </p:sp>
        </p:grpSp>
        <p:sp>
          <p:nvSpPr>
            <p:cNvPr name="Freeform 27" id="27"/>
            <p:cNvSpPr/>
            <p:nvPr/>
          </p:nvSpPr>
          <p:spPr>
            <a:xfrm flipH="false" flipV="false" rot="0">
              <a:off x="0" y="0"/>
              <a:ext cx="1257715" cy="932785"/>
            </a:xfrm>
            <a:custGeom>
              <a:avLst/>
              <a:gdLst/>
              <a:ahLst/>
              <a:cxnLst/>
              <a:rect r="r" b="b" t="t" l="l"/>
              <a:pathLst>
                <a:path h="932785" w="1257715">
                  <a:moveTo>
                    <a:pt x="0" y="0"/>
                  </a:moveTo>
                  <a:lnTo>
                    <a:pt x="1257715" y="0"/>
                  </a:lnTo>
                  <a:lnTo>
                    <a:pt x="1257715" y="932785"/>
                  </a:lnTo>
                  <a:lnTo>
                    <a:pt x="0" y="93278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grpSp>
        <p:nvGrpSpPr>
          <p:cNvPr name="Group 28" id="28"/>
          <p:cNvGrpSpPr/>
          <p:nvPr/>
        </p:nvGrpSpPr>
        <p:grpSpPr>
          <a:xfrm rot="0">
            <a:off x="5790651" y="0"/>
            <a:ext cx="943286" cy="739572"/>
            <a:chOff x="0" y="0"/>
            <a:chExt cx="1257715" cy="986097"/>
          </a:xfrm>
        </p:grpSpPr>
        <p:grpSp>
          <p:nvGrpSpPr>
            <p:cNvPr name="Group 29" id="29"/>
            <p:cNvGrpSpPr/>
            <p:nvPr/>
          </p:nvGrpSpPr>
          <p:grpSpPr>
            <a:xfrm rot="0">
              <a:off x="174672" y="35683"/>
              <a:ext cx="950414" cy="950414"/>
              <a:chOff x="0" y="0"/>
              <a:chExt cx="812800" cy="812800"/>
            </a:xfrm>
          </p:grpSpPr>
          <p:sp>
            <p:nvSpPr>
              <p:cNvPr name="Freeform 30" id="3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ECCD"/>
              </a:solidFill>
            </p:spPr>
          </p:sp>
          <p:sp>
            <p:nvSpPr>
              <p:cNvPr name="TextBox 31" id="31"/>
              <p:cNvSpPr txBox="true"/>
              <p:nvPr/>
            </p:nvSpPr>
            <p:spPr>
              <a:xfrm>
                <a:off x="76200" y="38100"/>
                <a:ext cx="660400" cy="698500"/>
              </a:xfrm>
              <a:prstGeom prst="rect">
                <a:avLst/>
              </a:prstGeom>
            </p:spPr>
            <p:txBody>
              <a:bodyPr anchor="ctr" rtlCol="false" tIns="50800" lIns="50800" bIns="50800" rIns="50800"/>
              <a:lstStyle/>
              <a:p>
                <a:pPr algn="ctr">
                  <a:lnSpc>
                    <a:spcPts val="1800"/>
                  </a:lnSpc>
                </a:pPr>
              </a:p>
            </p:txBody>
          </p:sp>
        </p:grpSp>
        <p:sp>
          <p:nvSpPr>
            <p:cNvPr name="Freeform 32" id="32"/>
            <p:cNvSpPr/>
            <p:nvPr/>
          </p:nvSpPr>
          <p:spPr>
            <a:xfrm flipH="false" flipV="false" rot="0">
              <a:off x="0" y="0"/>
              <a:ext cx="1257715" cy="932785"/>
            </a:xfrm>
            <a:custGeom>
              <a:avLst/>
              <a:gdLst/>
              <a:ahLst/>
              <a:cxnLst/>
              <a:rect r="r" b="b" t="t" l="l"/>
              <a:pathLst>
                <a:path h="932785" w="1257715">
                  <a:moveTo>
                    <a:pt x="0" y="0"/>
                  </a:moveTo>
                  <a:lnTo>
                    <a:pt x="1257715" y="0"/>
                  </a:lnTo>
                  <a:lnTo>
                    <a:pt x="1257715" y="932785"/>
                  </a:lnTo>
                  <a:lnTo>
                    <a:pt x="0" y="93278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sp>
        <p:nvSpPr>
          <p:cNvPr name="Freeform 33" id="33"/>
          <p:cNvSpPr/>
          <p:nvPr/>
        </p:nvSpPr>
        <p:spPr>
          <a:xfrm flipH="false" flipV="false" rot="0">
            <a:off x="5680197" y="7830174"/>
            <a:ext cx="2107479" cy="1240778"/>
          </a:xfrm>
          <a:custGeom>
            <a:avLst/>
            <a:gdLst/>
            <a:ahLst/>
            <a:cxnLst/>
            <a:rect r="r" b="b" t="t" l="l"/>
            <a:pathLst>
              <a:path h="1240778" w="2107479">
                <a:moveTo>
                  <a:pt x="0" y="0"/>
                </a:moveTo>
                <a:lnTo>
                  <a:pt x="2107480" y="0"/>
                </a:lnTo>
                <a:lnTo>
                  <a:pt x="2107480" y="1240778"/>
                </a:lnTo>
                <a:lnTo>
                  <a:pt x="0" y="1240778"/>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34" id="34"/>
          <p:cNvSpPr txBox="true"/>
          <p:nvPr/>
        </p:nvSpPr>
        <p:spPr>
          <a:xfrm rot="0">
            <a:off x="82051" y="3185530"/>
            <a:ext cx="7379133" cy="293102"/>
          </a:xfrm>
          <a:prstGeom prst="rect">
            <a:avLst/>
          </a:prstGeom>
        </p:spPr>
        <p:txBody>
          <a:bodyPr anchor="t" rtlCol="false" tIns="0" lIns="0" bIns="0" rIns="0">
            <a:spAutoFit/>
          </a:bodyPr>
          <a:lstStyle/>
          <a:p>
            <a:pPr algn="ctr">
              <a:lnSpc>
                <a:spcPts val="2168"/>
              </a:lnSpc>
            </a:pPr>
            <a:r>
              <a:rPr lang="en-US" sz="2105" spc="155">
                <a:solidFill>
                  <a:srgbClr val="FFFFFF"/>
                </a:solidFill>
                <a:latin typeface="Raleway Bold"/>
              </a:rPr>
              <a:t>ACTIVIDAD 6. AYUDANDO A ISABELLA</a:t>
            </a:r>
          </a:p>
        </p:txBody>
      </p:sp>
      <p:sp>
        <p:nvSpPr>
          <p:cNvPr name="TextBox 35" id="35"/>
          <p:cNvSpPr txBox="true"/>
          <p:nvPr/>
        </p:nvSpPr>
        <p:spPr>
          <a:xfrm rot="0">
            <a:off x="433569" y="3709198"/>
            <a:ext cx="6807960" cy="934386"/>
          </a:xfrm>
          <a:prstGeom prst="rect">
            <a:avLst/>
          </a:prstGeom>
        </p:spPr>
        <p:txBody>
          <a:bodyPr anchor="t" rtlCol="false" tIns="0" lIns="0" bIns="0" rIns="0">
            <a:spAutoFit/>
          </a:bodyPr>
          <a:lstStyle/>
          <a:p>
            <a:pPr>
              <a:lnSpc>
                <a:spcPts val="2416"/>
              </a:lnSpc>
            </a:pPr>
            <a:r>
              <a:rPr lang="en-US" sz="1726" spc="43">
                <a:solidFill>
                  <a:srgbClr val="FFFFFF"/>
                </a:solidFill>
                <a:latin typeface="Raleway Bold"/>
              </a:rPr>
              <a:t>Objetivo:</a:t>
            </a:r>
          </a:p>
          <a:p>
            <a:pPr marL="0" indent="0" lvl="1">
              <a:lnSpc>
                <a:spcPts val="1679"/>
              </a:lnSpc>
            </a:pPr>
            <a:r>
              <a:rPr lang="en-US" sz="1200" spc="30">
                <a:solidFill>
                  <a:srgbClr val="394E63"/>
                </a:solidFill>
                <a:latin typeface="Raleway Bold"/>
              </a:rPr>
              <a:t>Detectar posibles manipulaciones y comprender la importancia de la verificación de la información a través del análisis de imágenes de acuerdo con el reconocimiento de patrones y la abstracción.</a:t>
            </a:r>
          </a:p>
        </p:txBody>
      </p:sp>
      <p:sp>
        <p:nvSpPr>
          <p:cNvPr name="TextBox 36" id="36"/>
          <p:cNvSpPr txBox="true"/>
          <p:nvPr/>
        </p:nvSpPr>
        <p:spPr>
          <a:xfrm rot="0">
            <a:off x="2469667" y="9780620"/>
            <a:ext cx="2694845" cy="726406"/>
          </a:xfrm>
          <a:prstGeom prst="rect">
            <a:avLst/>
          </a:prstGeom>
        </p:spPr>
        <p:txBody>
          <a:bodyPr anchor="t" rtlCol="false" tIns="0" lIns="0" bIns="0" rIns="0">
            <a:spAutoFit/>
          </a:bodyPr>
          <a:lstStyle/>
          <a:p>
            <a:pPr algn="ctr" marL="0" indent="0" lvl="1">
              <a:lnSpc>
                <a:spcPts val="1436"/>
              </a:lnSpc>
            </a:pPr>
            <a:r>
              <a:rPr lang="en-US" sz="1026" spc="25">
                <a:solidFill>
                  <a:srgbClr val="2F4052"/>
                </a:solidFill>
                <a:latin typeface="Raleway Bold"/>
              </a:rPr>
              <a:t>COMPUTACIONAL+: Plataforma de Recursos Educativos Abiertos de Pensamiento Computacional para colectivos de baja cualificación</a:t>
            </a:r>
          </a:p>
        </p:txBody>
      </p:sp>
      <p:sp>
        <p:nvSpPr>
          <p:cNvPr name="TextBox 37" id="37"/>
          <p:cNvSpPr txBox="true"/>
          <p:nvPr/>
        </p:nvSpPr>
        <p:spPr>
          <a:xfrm rot="0">
            <a:off x="1397437" y="194629"/>
            <a:ext cx="1115258" cy="431798"/>
          </a:xfrm>
          <a:prstGeom prst="rect">
            <a:avLst/>
          </a:prstGeom>
        </p:spPr>
        <p:txBody>
          <a:bodyPr anchor="t" rtlCol="false" tIns="0" lIns="0" bIns="0" rIns="0">
            <a:spAutoFit/>
          </a:bodyPr>
          <a:lstStyle/>
          <a:p>
            <a:pPr algn="ctr" marL="0" indent="0" lvl="0">
              <a:lnSpc>
                <a:spcPts val="3500"/>
              </a:lnSpc>
              <a:spcBef>
                <a:spcPct val="0"/>
              </a:spcBef>
            </a:pPr>
            <a:r>
              <a:rPr lang="en-US" sz="2500">
                <a:solidFill>
                  <a:srgbClr val="FFFFFF"/>
                </a:solidFill>
                <a:latin typeface="Open Sans Bold"/>
              </a:rPr>
              <a:t>COSTA </a:t>
            </a:r>
          </a:p>
        </p:txBody>
      </p:sp>
      <p:sp>
        <p:nvSpPr>
          <p:cNvPr name="TextBox 38" id="38"/>
          <p:cNvSpPr txBox="true"/>
          <p:nvPr/>
        </p:nvSpPr>
        <p:spPr>
          <a:xfrm rot="0">
            <a:off x="1120107" y="830587"/>
            <a:ext cx="1455658" cy="297178"/>
          </a:xfrm>
          <a:prstGeom prst="rect">
            <a:avLst/>
          </a:prstGeom>
        </p:spPr>
        <p:txBody>
          <a:bodyPr anchor="t" rtlCol="false" tIns="0" lIns="0" bIns="0" rIns="0">
            <a:spAutoFit/>
          </a:bodyPr>
          <a:lstStyle/>
          <a:p>
            <a:pPr algn="ctr" marL="0" indent="0" lvl="0">
              <a:lnSpc>
                <a:spcPts val="2520"/>
              </a:lnSpc>
              <a:spcBef>
                <a:spcPct val="0"/>
              </a:spcBef>
            </a:pPr>
            <a:r>
              <a:rPr lang="en-US" sz="1800">
                <a:solidFill>
                  <a:srgbClr val="FFFFFF"/>
                </a:solidFill>
                <a:latin typeface="Open Sans Bold"/>
              </a:rPr>
              <a:t>INFORMALIA</a:t>
            </a:r>
          </a:p>
        </p:txBody>
      </p:sp>
      <p:sp>
        <p:nvSpPr>
          <p:cNvPr name="TextBox 39" id="39"/>
          <p:cNvSpPr txBox="true"/>
          <p:nvPr/>
        </p:nvSpPr>
        <p:spPr>
          <a:xfrm rot="0">
            <a:off x="433569" y="7523766"/>
            <a:ext cx="5357082" cy="1864820"/>
          </a:xfrm>
          <a:prstGeom prst="rect">
            <a:avLst/>
          </a:prstGeom>
        </p:spPr>
        <p:txBody>
          <a:bodyPr anchor="t" rtlCol="false" tIns="0" lIns="0" bIns="0" rIns="0">
            <a:spAutoFit/>
          </a:bodyPr>
          <a:lstStyle/>
          <a:p>
            <a:pPr>
              <a:lnSpc>
                <a:spcPts val="1581"/>
              </a:lnSpc>
            </a:pPr>
            <a:r>
              <a:rPr lang="en-US" sz="1226" spc="-58">
                <a:solidFill>
                  <a:srgbClr val="AAD8C2"/>
                </a:solidFill>
                <a:latin typeface="Raleway Bold"/>
              </a:rPr>
              <a:t>Su prestigio fruto de tantos años de trabajo está en juego ¿Le echas una mano?</a:t>
            </a:r>
          </a:p>
          <a:p>
            <a:pPr>
              <a:lnSpc>
                <a:spcPts val="936"/>
              </a:lnSpc>
            </a:pPr>
          </a:p>
          <a:p>
            <a:pPr marL="259079" indent="-129540" lvl="1">
              <a:lnSpc>
                <a:spcPts val="1799"/>
              </a:lnSpc>
              <a:buFont typeface="Arial"/>
              <a:buChar char="•"/>
            </a:pPr>
            <a:r>
              <a:rPr lang="en-US" sz="1199" spc="-37">
                <a:solidFill>
                  <a:srgbClr val="FFFFFF"/>
                </a:solidFill>
                <a:latin typeface="Raleway Bold"/>
              </a:rPr>
              <a:t>Identifica los patrones visuales que puedan indicar manipulación en las imágenes.</a:t>
            </a:r>
          </a:p>
          <a:p>
            <a:pPr marL="259079" indent="-129540" lvl="1">
              <a:lnSpc>
                <a:spcPts val="1799"/>
              </a:lnSpc>
              <a:buFont typeface="Arial"/>
              <a:buChar char="•"/>
            </a:pPr>
            <a:r>
              <a:rPr lang="en-US" sz="1199" spc="-37">
                <a:solidFill>
                  <a:srgbClr val="FFFFFF"/>
                </a:solidFill>
                <a:latin typeface="Raleway Bold"/>
              </a:rPr>
              <a:t>Aplica algoritmos mentales para evaluar la autenticidad de las fotos, considerando elementos como la coherencia visual y la consistencia en la iluminación.</a:t>
            </a:r>
          </a:p>
          <a:p>
            <a:pPr marL="259079" indent="-129540" lvl="1">
              <a:lnSpc>
                <a:spcPts val="1799"/>
              </a:lnSpc>
              <a:buFont typeface="Arial"/>
              <a:buChar char="•"/>
            </a:pPr>
            <a:r>
              <a:rPr lang="en-US" sz="1199" spc="-37">
                <a:solidFill>
                  <a:srgbClr val="FFFFFF"/>
                </a:solidFill>
                <a:latin typeface="Raleway Bold"/>
              </a:rPr>
              <a:t>Divide la tarea en secuencias que te permitan descomponer el proceso de análisis en los elementos necesarios para una detección eficiente.</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61785" y="4548334"/>
            <a:ext cx="7683569" cy="5016481"/>
            <a:chOff x="0" y="0"/>
            <a:chExt cx="3526543" cy="2302424"/>
          </a:xfrm>
        </p:grpSpPr>
        <p:sp>
          <p:nvSpPr>
            <p:cNvPr name="Freeform 3" id="3"/>
            <p:cNvSpPr/>
            <p:nvPr/>
          </p:nvSpPr>
          <p:spPr>
            <a:xfrm flipH="false" flipV="false" rot="0">
              <a:off x="0" y="0"/>
              <a:ext cx="3526543" cy="2302424"/>
            </a:xfrm>
            <a:custGeom>
              <a:avLst/>
              <a:gdLst/>
              <a:ahLst/>
              <a:cxnLst/>
              <a:rect r="r" b="b" t="t" l="l"/>
              <a:pathLst>
                <a:path h="2302424" w="3526543">
                  <a:moveTo>
                    <a:pt x="0" y="0"/>
                  </a:moveTo>
                  <a:lnTo>
                    <a:pt x="3526543" y="0"/>
                  </a:lnTo>
                  <a:lnTo>
                    <a:pt x="3526543" y="2302424"/>
                  </a:lnTo>
                  <a:lnTo>
                    <a:pt x="0" y="2302424"/>
                  </a:lnTo>
                  <a:close/>
                </a:path>
              </a:pathLst>
            </a:custGeom>
            <a:solidFill>
              <a:srgbClr val="4EA849"/>
            </a:solidFill>
            <a:ln w="19050" cap="sq">
              <a:solidFill>
                <a:srgbClr val="FFFFFF"/>
              </a:solidFill>
              <a:prstDash val="solid"/>
              <a:miter/>
            </a:ln>
          </p:spPr>
        </p:sp>
        <p:sp>
          <p:nvSpPr>
            <p:cNvPr name="TextBox 4" id="4"/>
            <p:cNvSpPr txBox="true"/>
            <p:nvPr/>
          </p:nvSpPr>
          <p:spPr>
            <a:xfrm>
              <a:off x="0" y="-28575"/>
              <a:ext cx="3526543" cy="2330999"/>
            </a:xfrm>
            <a:prstGeom prst="rect">
              <a:avLst/>
            </a:prstGeom>
          </p:spPr>
          <p:txBody>
            <a:bodyPr anchor="ctr" rtlCol="false" tIns="26030" lIns="26030" bIns="26030" rIns="26030"/>
            <a:lstStyle/>
            <a:p>
              <a:pPr algn="ctr">
                <a:lnSpc>
                  <a:spcPts val="1424"/>
                </a:lnSpc>
              </a:pPr>
            </a:p>
          </p:txBody>
        </p:sp>
      </p:grpSp>
      <p:sp>
        <p:nvSpPr>
          <p:cNvPr name="Freeform 5" id="5"/>
          <p:cNvSpPr/>
          <p:nvPr/>
        </p:nvSpPr>
        <p:spPr>
          <a:xfrm flipH="true" flipV="false" rot="0">
            <a:off x="0" y="-987432"/>
            <a:ext cx="7560000" cy="4882712"/>
          </a:xfrm>
          <a:custGeom>
            <a:avLst/>
            <a:gdLst/>
            <a:ahLst/>
            <a:cxnLst/>
            <a:rect r="r" b="b" t="t" l="l"/>
            <a:pathLst>
              <a:path h="4882712" w="7560000">
                <a:moveTo>
                  <a:pt x="7560000" y="0"/>
                </a:moveTo>
                <a:lnTo>
                  <a:pt x="0" y="0"/>
                </a:lnTo>
                <a:lnTo>
                  <a:pt x="0" y="4882712"/>
                </a:lnTo>
                <a:lnTo>
                  <a:pt x="7560000" y="4882712"/>
                </a:lnTo>
                <a:lnTo>
                  <a:pt x="7560000" y="0"/>
                </a:lnTo>
                <a:close/>
              </a:path>
            </a:pathLst>
          </a:custGeom>
          <a:blipFill>
            <a:blip r:embed="rId2"/>
            <a:stretch>
              <a:fillRect l="0" t="-27415" r="0" b="-27415"/>
            </a:stretch>
          </a:blipFill>
        </p:spPr>
      </p:sp>
      <p:grpSp>
        <p:nvGrpSpPr>
          <p:cNvPr name="Group 6" id="6"/>
          <p:cNvGrpSpPr/>
          <p:nvPr/>
        </p:nvGrpSpPr>
        <p:grpSpPr>
          <a:xfrm rot="0">
            <a:off x="0" y="3102110"/>
            <a:ext cx="7560000" cy="440891"/>
            <a:chOff x="0" y="0"/>
            <a:chExt cx="2709333" cy="158005"/>
          </a:xfrm>
        </p:grpSpPr>
        <p:sp>
          <p:nvSpPr>
            <p:cNvPr name="Freeform 7" id="7"/>
            <p:cNvSpPr/>
            <p:nvPr/>
          </p:nvSpPr>
          <p:spPr>
            <a:xfrm flipH="false" flipV="false" rot="0">
              <a:off x="0" y="0"/>
              <a:ext cx="2709333" cy="158005"/>
            </a:xfrm>
            <a:custGeom>
              <a:avLst/>
              <a:gdLst/>
              <a:ahLst/>
              <a:cxnLst/>
              <a:rect r="r" b="b" t="t" l="l"/>
              <a:pathLst>
                <a:path h="158005" w="2709333">
                  <a:moveTo>
                    <a:pt x="0" y="0"/>
                  </a:moveTo>
                  <a:lnTo>
                    <a:pt x="2709333" y="0"/>
                  </a:lnTo>
                  <a:lnTo>
                    <a:pt x="2709333" y="158005"/>
                  </a:lnTo>
                  <a:lnTo>
                    <a:pt x="0" y="158005"/>
                  </a:lnTo>
                  <a:close/>
                </a:path>
              </a:pathLst>
            </a:custGeom>
            <a:solidFill>
              <a:srgbClr val="4EA849"/>
            </a:solidFill>
          </p:spPr>
        </p:sp>
        <p:sp>
          <p:nvSpPr>
            <p:cNvPr name="TextBox 8" id="8"/>
            <p:cNvSpPr txBox="true"/>
            <p:nvPr/>
          </p:nvSpPr>
          <p:spPr>
            <a:xfrm>
              <a:off x="0" y="-38100"/>
              <a:ext cx="2709333" cy="196105"/>
            </a:xfrm>
            <a:prstGeom prst="rect">
              <a:avLst/>
            </a:prstGeom>
          </p:spPr>
          <p:txBody>
            <a:bodyPr anchor="ctr" rtlCol="false" tIns="50800" lIns="50800" bIns="50800" rIns="50800"/>
            <a:lstStyle/>
            <a:p>
              <a:pPr algn="ctr">
                <a:lnSpc>
                  <a:spcPts val="1800"/>
                </a:lnSpc>
              </a:pPr>
            </a:p>
          </p:txBody>
        </p:sp>
      </p:grpSp>
      <p:grpSp>
        <p:nvGrpSpPr>
          <p:cNvPr name="Group 9" id="9"/>
          <p:cNvGrpSpPr/>
          <p:nvPr/>
        </p:nvGrpSpPr>
        <p:grpSpPr>
          <a:xfrm rot="0">
            <a:off x="0" y="3543001"/>
            <a:ext cx="7560000" cy="1062483"/>
            <a:chOff x="0" y="0"/>
            <a:chExt cx="2709333" cy="380770"/>
          </a:xfrm>
        </p:grpSpPr>
        <p:sp>
          <p:nvSpPr>
            <p:cNvPr name="Freeform 10" id="10"/>
            <p:cNvSpPr/>
            <p:nvPr/>
          </p:nvSpPr>
          <p:spPr>
            <a:xfrm flipH="false" flipV="false" rot="0">
              <a:off x="0" y="0"/>
              <a:ext cx="2709333" cy="380770"/>
            </a:xfrm>
            <a:custGeom>
              <a:avLst/>
              <a:gdLst/>
              <a:ahLst/>
              <a:cxnLst/>
              <a:rect r="r" b="b" t="t" l="l"/>
              <a:pathLst>
                <a:path h="380770" w="2709333">
                  <a:moveTo>
                    <a:pt x="0" y="0"/>
                  </a:moveTo>
                  <a:lnTo>
                    <a:pt x="2709333" y="0"/>
                  </a:lnTo>
                  <a:lnTo>
                    <a:pt x="2709333" y="380770"/>
                  </a:lnTo>
                  <a:lnTo>
                    <a:pt x="0" y="380770"/>
                  </a:lnTo>
                  <a:close/>
                </a:path>
              </a:pathLst>
            </a:custGeom>
            <a:solidFill>
              <a:srgbClr val="A0C478"/>
            </a:solidFill>
          </p:spPr>
        </p:sp>
        <p:sp>
          <p:nvSpPr>
            <p:cNvPr name="TextBox 11" id="11"/>
            <p:cNvSpPr txBox="true"/>
            <p:nvPr/>
          </p:nvSpPr>
          <p:spPr>
            <a:xfrm>
              <a:off x="0" y="-38100"/>
              <a:ext cx="2709333" cy="418870"/>
            </a:xfrm>
            <a:prstGeom prst="rect">
              <a:avLst/>
            </a:prstGeom>
          </p:spPr>
          <p:txBody>
            <a:bodyPr anchor="ctr" rtlCol="false" tIns="50800" lIns="50800" bIns="50800" rIns="50800"/>
            <a:lstStyle/>
            <a:p>
              <a:pPr algn="ctr">
                <a:lnSpc>
                  <a:spcPts val="1800"/>
                </a:lnSpc>
              </a:pPr>
            </a:p>
          </p:txBody>
        </p:sp>
      </p:grpSp>
      <p:sp>
        <p:nvSpPr>
          <p:cNvPr name="Freeform 12" id="12"/>
          <p:cNvSpPr/>
          <p:nvPr/>
        </p:nvSpPr>
        <p:spPr>
          <a:xfrm flipH="false" flipV="false" rot="0">
            <a:off x="5540741" y="9716706"/>
            <a:ext cx="1624564" cy="771482"/>
          </a:xfrm>
          <a:custGeom>
            <a:avLst/>
            <a:gdLst/>
            <a:ahLst/>
            <a:cxnLst/>
            <a:rect r="r" b="b" t="t" l="l"/>
            <a:pathLst>
              <a:path h="771482" w="1624564">
                <a:moveTo>
                  <a:pt x="0" y="0"/>
                </a:moveTo>
                <a:lnTo>
                  <a:pt x="1624564" y="0"/>
                </a:lnTo>
                <a:lnTo>
                  <a:pt x="1624564" y="771482"/>
                </a:lnTo>
                <a:lnTo>
                  <a:pt x="0" y="771482"/>
                </a:lnTo>
                <a:lnTo>
                  <a:pt x="0" y="0"/>
                </a:lnTo>
                <a:close/>
              </a:path>
            </a:pathLst>
          </a:custGeom>
          <a:blipFill>
            <a:blip r:embed="rId3"/>
            <a:stretch>
              <a:fillRect l="0" t="0" r="0" b="0"/>
            </a:stretch>
          </a:blipFill>
        </p:spPr>
      </p:sp>
      <p:sp>
        <p:nvSpPr>
          <p:cNvPr name="Freeform 13" id="13"/>
          <p:cNvSpPr/>
          <p:nvPr/>
        </p:nvSpPr>
        <p:spPr>
          <a:xfrm flipH="false" flipV="false" rot="0">
            <a:off x="433569" y="9766431"/>
            <a:ext cx="1671166" cy="783359"/>
          </a:xfrm>
          <a:custGeom>
            <a:avLst/>
            <a:gdLst/>
            <a:ahLst/>
            <a:cxnLst/>
            <a:rect r="r" b="b" t="t" l="l"/>
            <a:pathLst>
              <a:path h="783359" w="1671166">
                <a:moveTo>
                  <a:pt x="0" y="0"/>
                </a:moveTo>
                <a:lnTo>
                  <a:pt x="1671166" y="0"/>
                </a:lnTo>
                <a:lnTo>
                  <a:pt x="1671166" y="783359"/>
                </a:lnTo>
                <a:lnTo>
                  <a:pt x="0" y="783359"/>
                </a:lnTo>
                <a:lnTo>
                  <a:pt x="0" y="0"/>
                </a:lnTo>
                <a:close/>
              </a:path>
            </a:pathLst>
          </a:custGeom>
          <a:blipFill>
            <a:blip r:embed="rId4"/>
            <a:stretch>
              <a:fillRect l="0" t="0" r="0" b="0"/>
            </a:stretch>
          </a:blipFill>
        </p:spPr>
      </p:sp>
      <p:grpSp>
        <p:nvGrpSpPr>
          <p:cNvPr name="Group 14" id="14"/>
          <p:cNvGrpSpPr/>
          <p:nvPr/>
        </p:nvGrpSpPr>
        <p:grpSpPr>
          <a:xfrm rot="0">
            <a:off x="1303020" y="439103"/>
            <a:ext cx="94298" cy="92392"/>
            <a:chOff x="0" y="0"/>
            <a:chExt cx="125730" cy="123190"/>
          </a:xfrm>
        </p:grpSpPr>
        <p:sp>
          <p:nvSpPr>
            <p:cNvPr name="Freeform 15" id="15"/>
            <p:cNvSpPr/>
            <p:nvPr/>
          </p:nvSpPr>
          <p:spPr>
            <a:xfrm flipH="false" flipV="false" rot="0">
              <a:off x="48260" y="48260"/>
              <a:ext cx="25400" cy="26670"/>
            </a:xfrm>
            <a:custGeom>
              <a:avLst/>
              <a:gdLst/>
              <a:ahLst/>
              <a:cxnLst/>
              <a:rect r="r" b="b" t="t" l="l"/>
              <a:pathLst>
                <a:path h="26670" w="25400">
                  <a:moveTo>
                    <a:pt x="25400" y="8890"/>
                  </a:moveTo>
                  <a:cubicBezTo>
                    <a:pt x="15240" y="26670"/>
                    <a:pt x="5080" y="22860"/>
                    <a:pt x="2540" y="19050"/>
                  </a:cubicBezTo>
                  <a:cubicBezTo>
                    <a:pt x="0" y="15240"/>
                    <a:pt x="2540" y="5080"/>
                    <a:pt x="6350" y="2540"/>
                  </a:cubicBezTo>
                  <a:cubicBezTo>
                    <a:pt x="8890" y="0"/>
                    <a:pt x="22860" y="3810"/>
                    <a:pt x="22860" y="3810"/>
                  </a:cubicBezTo>
                </a:path>
              </a:pathLst>
            </a:custGeom>
            <a:solidFill>
              <a:srgbClr val="0571D3"/>
            </a:solidFill>
            <a:ln cap="sq">
              <a:noFill/>
              <a:prstDash val="solid"/>
              <a:miter/>
            </a:ln>
          </p:spPr>
        </p:sp>
      </p:grpSp>
      <p:grpSp>
        <p:nvGrpSpPr>
          <p:cNvPr name="Group 16" id="16"/>
          <p:cNvGrpSpPr/>
          <p:nvPr/>
        </p:nvGrpSpPr>
        <p:grpSpPr>
          <a:xfrm rot="0">
            <a:off x="1691640" y="297180"/>
            <a:ext cx="821055" cy="284797"/>
            <a:chOff x="0" y="0"/>
            <a:chExt cx="1094740" cy="379730"/>
          </a:xfrm>
        </p:grpSpPr>
        <p:sp>
          <p:nvSpPr>
            <p:cNvPr name="Freeform 17" id="17"/>
            <p:cNvSpPr/>
            <p:nvPr/>
          </p:nvSpPr>
          <p:spPr>
            <a:xfrm flipH="false" flipV="false" rot="0">
              <a:off x="49530" y="45720"/>
              <a:ext cx="995680" cy="289560"/>
            </a:xfrm>
            <a:custGeom>
              <a:avLst/>
              <a:gdLst/>
              <a:ahLst/>
              <a:cxnLst/>
              <a:rect r="r" b="b" t="t" l="l"/>
              <a:pathLst>
                <a:path h="289560" w="995680">
                  <a:moveTo>
                    <a:pt x="189230" y="5080"/>
                  </a:moveTo>
                  <a:cubicBezTo>
                    <a:pt x="438150" y="26670"/>
                    <a:pt x="737870" y="0"/>
                    <a:pt x="797560" y="22860"/>
                  </a:cubicBezTo>
                  <a:cubicBezTo>
                    <a:pt x="812800" y="29210"/>
                    <a:pt x="820420" y="36830"/>
                    <a:pt x="824230" y="46990"/>
                  </a:cubicBezTo>
                  <a:cubicBezTo>
                    <a:pt x="826770" y="55880"/>
                    <a:pt x="824230" y="73660"/>
                    <a:pt x="819150" y="81280"/>
                  </a:cubicBezTo>
                  <a:cubicBezTo>
                    <a:pt x="815340" y="88900"/>
                    <a:pt x="810260" y="92710"/>
                    <a:pt x="797560" y="97790"/>
                  </a:cubicBezTo>
                  <a:cubicBezTo>
                    <a:pt x="751840" y="114300"/>
                    <a:pt x="575310" y="127000"/>
                    <a:pt x="457200" y="137160"/>
                  </a:cubicBezTo>
                  <a:cubicBezTo>
                    <a:pt x="332740" y="149860"/>
                    <a:pt x="118110" y="181610"/>
                    <a:pt x="67310" y="165100"/>
                  </a:cubicBezTo>
                  <a:cubicBezTo>
                    <a:pt x="53340" y="160020"/>
                    <a:pt x="46990" y="153670"/>
                    <a:pt x="44450" y="144780"/>
                  </a:cubicBezTo>
                  <a:cubicBezTo>
                    <a:pt x="40640" y="135890"/>
                    <a:pt x="40640" y="120650"/>
                    <a:pt x="46990" y="113030"/>
                  </a:cubicBezTo>
                  <a:cubicBezTo>
                    <a:pt x="57150" y="101600"/>
                    <a:pt x="80010" y="100330"/>
                    <a:pt x="115570" y="97790"/>
                  </a:cubicBezTo>
                  <a:cubicBezTo>
                    <a:pt x="229870" y="87630"/>
                    <a:pt x="779780" y="113030"/>
                    <a:pt x="862330" y="135890"/>
                  </a:cubicBezTo>
                  <a:cubicBezTo>
                    <a:pt x="880110" y="140970"/>
                    <a:pt x="886460" y="143510"/>
                    <a:pt x="891540" y="152400"/>
                  </a:cubicBezTo>
                  <a:cubicBezTo>
                    <a:pt x="897890" y="160020"/>
                    <a:pt x="900430" y="176530"/>
                    <a:pt x="895350" y="185420"/>
                  </a:cubicBezTo>
                  <a:cubicBezTo>
                    <a:pt x="891540" y="195580"/>
                    <a:pt x="881380" y="203200"/>
                    <a:pt x="862330" y="208280"/>
                  </a:cubicBezTo>
                  <a:cubicBezTo>
                    <a:pt x="802640" y="226060"/>
                    <a:pt x="506730" y="231140"/>
                    <a:pt x="459740" y="203200"/>
                  </a:cubicBezTo>
                  <a:cubicBezTo>
                    <a:pt x="444500" y="194310"/>
                    <a:pt x="440690" y="179070"/>
                    <a:pt x="441960" y="168910"/>
                  </a:cubicBezTo>
                  <a:cubicBezTo>
                    <a:pt x="441960" y="158750"/>
                    <a:pt x="448310" y="149860"/>
                    <a:pt x="459740" y="142240"/>
                  </a:cubicBezTo>
                  <a:cubicBezTo>
                    <a:pt x="490220" y="120650"/>
                    <a:pt x="603250" y="92710"/>
                    <a:pt x="673100" y="85090"/>
                  </a:cubicBezTo>
                  <a:cubicBezTo>
                    <a:pt x="739140" y="77470"/>
                    <a:pt x="838200" y="71120"/>
                    <a:pt x="868680" y="90170"/>
                  </a:cubicBezTo>
                  <a:cubicBezTo>
                    <a:pt x="882650" y="99060"/>
                    <a:pt x="890270" y="118110"/>
                    <a:pt x="887730" y="129540"/>
                  </a:cubicBezTo>
                  <a:cubicBezTo>
                    <a:pt x="886460" y="142240"/>
                    <a:pt x="873760" y="154940"/>
                    <a:pt x="858520" y="162560"/>
                  </a:cubicBezTo>
                  <a:cubicBezTo>
                    <a:pt x="830580" y="175260"/>
                    <a:pt x="783590" y="163830"/>
                    <a:pt x="723900" y="172720"/>
                  </a:cubicBezTo>
                  <a:cubicBezTo>
                    <a:pt x="607060" y="189230"/>
                    <a:pt x="327660" y="270510"/>
                    <a:pt x="203200" y="281940"/>
                  </a:cubicBezTo>
                  <a:cubicBezTo>
                    <a:pt x="135890" y="288290"/>
                    <a:pt x="81280" y="289560"/>
                    <a:pt x="45720" y="278130"/>
                  </a:cubicBezTo>
                  <a:cubicBezTo>
                    <a:pt x="26670" y="273050"/>
                    <a:pt x="11430" y="262890"/>
                    <a:pt x="5080" y="250190"/>
                  </a:cubicBezTo>
                  <a:cubicBezTo>
                    <a:pt x="0" y="240030"/>
                    <a:pt x="0" y="224790"/>
                    <a:pt x="6350" y="213360"/>
                  </a:cubicBezTo>
                  <a:cubicBezTo>
                    <a:pt x="19050" y="194310"/>
                    <a:pt x="55880" y="177800"/>
                    <a:pt x="95250" y="163830"/>
                  </a:cubicBezTo>
                  <a:cubicBezTo>
                    <a:pt x="163830" y="138430"/>
                    <a:pt x="346710" y="102870"/>
                    <a:pt x="394970" y="106680"/>
                  </a:cubicBezTo>
                  <a:cubicBezTo>
                    <a:pt x="411480" y="107950"/>
                    <a:pt x="420370" y="111760"/>
                    <a:pt x="426720" y="118110"/>
                  </a:cubicBezTo>
                  <a:cubicBezTo>
                    <a:pt x="433070" y="123190"/>
                    <a:pt x="438150" y="133350"/>
                    <a:pt x="436880" y="140970"/>
                  </a:cubicBezTo>
                  <a:cubicBezTo>
                    <a:pt x="434340" y="152400"/>
                    <a:pt x="422910" y="171450"/>
                    <a:pt x="405130" y="177800"/>
                  </a:cubicBezTo>
                  <a:cubicBezTo>
                    <a:pt x="369570" y="190500"/>
                    <a:pt x="270510" y="158750"/>
                    <a:pt x="208280" y="142240"/>
                  </a:cubicBezTo>
                  <a:cubicBezTo>
                    <a:pt x="151130" y="125730"/>
                    <a:pt x="69850" y="105410"/>
                    <a:pt x="48260" y="81280"/>
                  </a:cubicBezTo>
                  <a:cubicBezTo>
                    <a:pt x="38100" y="71120"/>
                    <a:pt x="34290" y="58420"/>
                    <a:pt x="36830" y="48260"/>
                  </a:cubicBezTo>
                  <a:cubicBezTo>
                    <a:pt x="39370" y="36830"/>
                    <a:pt x="49530" y="22860"/>
                    <a:pt x="67310" y="17780"/>
                  </a:cubicBezTo>
                  <a:cubicBezTo>
                    <a:pt x="110490" y="3810"/>
                    <a:pt x="231140" y="63500"/>
                    <a:pt x="341630" y="76200"/>
                  </a:cubicBezTo>
                  <a:cubicBezTo>
                    <a:pt x="502920" y="95250"/>
                    <a:pt x="863600" y="77470"/>
                    <a:pt x="943610" y="91440"/>
                  </a:cubicBezTo>
                  <a:cubicBezTo>
                    <a:pt x="965200" y="93980"/>
                    <a:pt x="974090" y="95250"/>
                    <a:pt x="982980" y="104140"/>
                  </a:cubicBezTo>
                  <a:cubicBezTo>
                    <a:pt x="990600" y="111760"/>
                    <a:pt x="995680" y="129540"/>
                    <a:pt x="991870" y="140970"/>
                  </a:cubicBezTo>
                  <a:cubicBezTo>
                    <a:pt x="985520" y="158750"/>
                    <a:pt x="952500" y="175260"/>
                    <a:pt x="922020" y="189230"/>
                  </a:cubicBezTo>
                  <a:cubicBezTo>
                    <a:pt x="878840" y="209550"/>
                    <a:pt x="808990" y="227330"/>
                    <a:pt x="750570" y="233680"/>
                  </a:cubicBezTo>
                  <a:cubicBezTo>
                    <a:pt x="693420" y="241300"/>
                    <a:pt x="608330" y="250190"/>
                    <a:pt x="576580" y="233680"/>
                  </a:cubicBezTo>
                  <a:cubicBezTo>
                    <a:pt x="560070" y="226060"/>
                    <a:pt x="548640" y="207010"/>
                    <a:pt x="549910" y="194310"/>
                  </a:cubicBezTo>
                  <a:cubicBezTo>
                    <a:pt x="551180" y="181610"/>
                    <a:pt x="568960" y="161290"/>
                    <a:pt x="581660" y="157480"/>
                  </a:cubicBezTo>
                  <a:cubicBezTo>
                    <a:pt x="591820" y="154940"/>
                    <a:pt x="609600" y="160020"/>
                    <a:pt x="617220" y="167640"/>
                  </a:cubicBezTo>
                  <a:cubicBezTo>
                    <a:pt x="624840" y="175260"/>
                    <a:pt x="629920" y="193040"/>
                    <a:pt x="628650" y="203200"/>
                  </a:cubicBezTo>
                  <a:cubicBezTo>
                    <a:pt x="628650" y="212090"/>
                    <a:pt x="623570" y="219710"/>
                    <a:pt x="617220" y="226060"/>
                  </a:cubicBezTo>
                  <a:cubicBezTo>
                    <a:pt x="609600" y="232410"/>
                    <a:pt x="591820" y="238760"/>
                    <a:pt x="581660" y="234950"/>
                  </a:cubicBezTo>
                  <a:cubicBezTo>
                    <a:pt x="568960" y="231140"/>
                    <a:pt x="551180" y="212090"/>
                    <a:pt x="549910" y="198120"/>
                  </a:cubicBezTo>
                  <a:cubicBezTo>
                    <a:pt x="548640" y="185420"/>
                    <a:pt x="560070" y="167640"/>
                    <a:pt x="576580" y="158750"/>
                  </a:cubicBezTo>
                  <a:cubicBezTo>
                    <a:pt x="614680" y="138430"/>
                    <a:pt x="737870" y="167640"/>
                    <a:pt x="808990" y="156210"/>
                  </a:cubicBezTo>
                  <a:cubicBezTo>
                    <a:pt x="869950" y="144780"/>
                    <a:pt x="948690" y="88900"/>
                    <a:pt x="975360" y="99060"/>
                  </a:cubicBezTo>
                  <a:cubicBezTo>
                    <a:pt x="988060" y="104140"/>
                    <a:pt x="995680" y="123190"/>
                    <a:pt x="993140" y="133350"/>
                  </a:cubicBezTo>
                  <a:cubicBezTo>
                    <a:pt x="991870" y="144780"/>
                    <a:pt x="980440" y="154940"/>
                    <a:pt x="960120" y="162560"/>
                  </a:cubicBezTo>
                  <a:cubicBezTo>
                    <a:pt x="882650" y="190500"/>
                    <a:pt x="487680" y="162560"/>
                    <a:pt x="334010" y="148590"/>
                  </a:cubicBezTo>
                  <a:cubicBezTo>
                    <a:pt x="243840" y="139700"/>
                    <a:pt x="170180" y="128270"/>
                    <a:pt x="120650" y="114300"/>
                  </a:cubicBezTo>
                  <a:cubicBezTo>
                    <a:pt x="91440" y="105410"/>
                    <a:pt x="68580" y="100330"/>
                    <a:pt x="54610" y="87630"/>
                  </a:cubicBezTo>
                  <a:cubicBezTo>
                    <a:pt x="44450" y="77470"/>
                    <a:pt x="34290" y="59690"/>
                    <a:pt x="36830" y="48260"/>
                  </a:cubicBezTo>
                  <a:cubicBezTo>
                    <a:pt x="39370" y="36830"/>
                    <a:pt x="50800" y="21590"/>
                    <a:pt x="67310" y="17780"/>
                  </a:cubicBezTo>
                  <a:cubicBezTo>
                    <a:pt x="97790" y="10160"/>
                    <a:pt x="168910" y="57150"/>
                    <a:pt x="223520" y="72390"/>
                  </a:cubicBezTo>
                  <a:cubicBezTo>
                    <a:pt x="283210" y="87630"/>
                    <a:pt x="381000" y="86360"/>
                    <a:pt x="412750" y="107950"/>
                  </a:cubicBezTo>
                  <a:cubicBezTo>
                    <a:pt x="427990" y="119380"/>
                    <a:pt x="436880" y="138430"/>
                    <a:pt x="435610" y="149860"/>
                  </a:cubicBezTo>
                  <a:cubicBezTo>
                    <a:pt x="434340" y="160020"/>
                    <a:pt x="427990" y="167640"/>
                    <a:pt x="414020" y="175260"/>
                  </a:cubicBezTo>
                  <a:cubicBezTo>
                    <a:pt x="369570" y="201930"/>
                    <a:pt x="137160" y="223520"/>
                    <a:pt x="78740" y="246380"/>
                  </a:cubicBezTo>
                  <a:cubicBezTo>
                    <a:pt x="55880" y="255270"/>
                    <a:pt x="46990" y="273050"/>
                    <a:pt x="34290" y="273050"/>
                  </a:cubicBezTo>
                  <a:cubicBezTo>
                    <a:pt x="25400" y="273050"/>
                    <a:pt x="16510" y="265430"/>
                    <a:pt x="10160" y="259080"/>
                  </a:cubicBezTo>
                  <a:cubicBezTo>
                    <a:pt x="5080" y="251460"/>
                    <a:pt x="0" y="241300"/>
                    <a:pt x="1270" y="232410"/>
                  </a:cubicBezTo>
                  <a:cubicBezTo>
                    <a:pt x="3810" y="220980"/>
                    <a:pt x="11430" y="204470"/>
                    <a:pt x="29210" y="195580"/>
                  </a:cubicBezTo>
                  <a:cubicBezTo>
                    <a:pt x="68580" y="176530"/>
                    <a:pt x="186690" y="209550"/>
                    <a:pt x="285750" y="199390"/>
                  </a:cubicBezTo>
                  <a:cubicBezTo>
                    <a:pt x="424180" y="184150"/>
                    <a:pt x="675640" y="99060"/>
                    <a:pt x="777240" y="90170"/>
                  </a:cubicBezTo>
                  <a:cubicBezTo>
                    <a:pt x="822960" y="86360"/>
                    <a:pt x="859790" y="82550"/>
                    <a:pt x="876300" y="95250"/>
                  </a:cubicBezTo>
                  <a:cubicBezTo>
                    <a:pt x="886460" y="104140"/>
                    <a:pt x="890270" y="127000"/>
                    <a:pt x="886460" y="138430"/>
                  </a:cubicBezTo>
                  <a:cubicBezTo>
                    <a:pt x="882650" y="148590"/>
                    <a:pt x="872490" y="157480"/>
                    <a:pt x="858520" y="162560"/>
                  </a:cubicBezTo>
                  <a:cubicBezTo>
                    <a:pt x="829310" y="171450"/>
                    <a:pt x="759460" y="148590"/>
                    <a:pt x="703580" y="153670"/>
                  </a:cubicBezTo>
                  <a:cubicBezTo>
                    <a:pt x="635000" y="160020"/>
                    <a:pt x="511810" y="209550"/>
                    <a:pt x="474980" y="207010"/>
                  </a:cubicBezTo>
                  <a:cubicBezTo>
                    <a:pt x="463550" y="205740"/>
                    <a:pt x="458470" y="204470"/>
                    <a:pt x="452120" y="198120"/>
                  </a:cubicBezTo>
                  <a:cubicBezTo>
                    <a:pt x="445770" y="190500"/>
                    <a:pt x="439420" y="170180"/>
                    <a:pt x="443230" y="160020"/>
                  </a:cubicBezTo>
                  <a:cubicBezTo>
                    <a:pt x="447040" y="149860"/>
                    <a:pt x="457200" y="143510"/>
                    <a:pt x="474980" y="138430"/>
                  </a:cubicBezTo>
                  <a:cubicBezTo>
                    <a:pt x="533400" y="120650"/>
                    <a:pt x="819150" y="116840"/>
                    <a:pt x="871220" y="137160"/>
                  </a:cubicBezTo>
                  <a:cubicBezTo>
                    <a:pt x="886460" y="143510"/>
                    <a:pt x="892810" y="149860"/>
                    <a:pt x="896620" y="160020"/>
                  </a:cubicBezTo>
                  <a:cubicBezTo>
                    <a:pt x="899160" y="168910"/>
                    <a:pt x="897890" y="185420"/>
                    <a:pt x="891540" y="193040"/>
                  </a:cubicBezTo>
                  <a:cubicBezTo>
                    <a:pt x="886460" y="201930"/>
                    <a:pt x="876300" y="205740"/>
                    <a:pt x="862330" y="208280"/>
                  </a:cubicBezTo>
                  <a:cubicBezTo>
                    <a:pt x="834390" y="214630"/>
                    <a:pt x="784860" y="208280"/>
                    <a:pt x="731520" y="205740"/>
                  </a:cubicBezTo>
                  <a:cubicBezTo>
                    <a:pt x="646430" y="200660"/>
                    <a:pt x="510540" y="181610"/>
                    <a:pt x="400050" y="175260"/>
                  </a:cubicBezTo>
                  <a:cubicBezTo>
                    <a:pt x="288290" y="167640"/>
                    <a:pt x="114300" y="190500"/>
                    <a:pt x="67310" y="165100"/>
                  </a:cubicBezTo>
                  <a:cubicBezTo>
                    <a:pt x="50800" y="156210"/>
                    <a:pt x="40640" y="139700"/>
                    <a:pt x="41910" y="128270"/>
                  </a:cubicBezTo>
                  <a:cubicBezTo>
                    <a:pt x="43180" y="116840"/>
                    <a:pt x="58420" y="105410"/>
                    <a:pt x="74930" y="97790"/>
                  </a:cubicBezTo>
                  <a:cubicBezTo>
                    <a:pt x="109220" y="85090"/>
                    <a:pt x="176530" y="100330"/>
                    <a:pt x="250190" y="95250"/>
                  </a:cubicBezTo>
                  <a:cubicBezTo>
                    <a:pt x="379730" y="85090"/>
                    <a:pt x="718820" y="10160"/>
                    <a:pt x="787400" y="21590"/>
                  </a:cubicBezTo>
                  <a:cubicBezTo>
                    <a:pt x="805180" y="25400"/>
                    <a:pt x="814070" y="29210"/>
                    <a:pt x="819150" y="38100"/>
                  </a:cubicBezTo>
                  <a:cubicBezTo>
                    <a:pt x="825500" y="48260"/>
                    <a:pt x="825500" y="71120"/>
                    <a:pt x="819150" y="81280"/>
                  </a:cubicBezTo>
                  <a:cubicBezTo>
                    <a:pt x="814070" y="91440"/>
                    <a:pt x="805180" y="93980"/>
                    <a:pt x="787400" y="97790"/>
                  </a:cubicBezTo>
                  <a:cubicBezTo>
                    <a:pt x="720090" y="114300"/>
                    <a:pt x="382270" y="105410"/>
                    <a:pt x="271780" y="93980"/>
                  </a:cubicBezTo>
                  <a:cubicBezTo>
                    <a:pt x="218440" y="88900"/>
                    <a:pt x="172720" y="87630"/>
                    <a:pt x="156210" y="69850"/>
                  </a:cubicBezTo>
                  <a:cubicBezTo>
                    <a:pt x="146050" y="59690"/>
                    <a:pt x="144780" y="36830"/>
                    <a:pt x="149860" y="26670"/>
                  </a:cubicBezTo>
                  <a:cubicBezTo>
                    <a:pt x="156210" y="15240"/>
                    <a:pt x="189230" y="5080"/>
                    <a:pt x="189230" y="5080"/>
                  </a:cubicBezTo>
                </a:path>
              </a:pathLst>
            </a:custGeom>
            <a:solidFill>
              <a:srgbClr val="E7191F"/>
            </a:solidFill>
            <a:ln cap="sq">
              <a:noFill/>
              <a:prstDash val="solid"/>
              <a:miter/>
            </a:ln>
          </p:spPr>
        </p:sp>
      </p:grpSp>
      <p:grpSp>
        <p:nvGrpSpPr>
          <p:cNvPr name="Group 18" id="18"/>
          <p:cNvGrpSpPr/>
          <p:nvPr/>
        </p:nvGrpSpPr>
        <p:grpSpPr>
          <a:xfrm rot="0">
            <a:off x="1189673" y="854393"/>
            <a:ext cx="1302068" cy="301942"/>
            <a:chOff x="0" y="0"/>
            <a:chExt cx="1736090" cy="402590"/>
          </a:xfrm>
        </p:grpSpPr>
        <p:sp>
          <p:nvSpPr>
            <p:cNvPr name="Freeform 19" id="19"/>
            <p:cNvSpPr/>
            <p:nvPr/>
          </p:nvSpPr>
          <p:spPr>
            <a:xfrm flipH="false" flipV="false" rot="0">
              <a:off x="50800" y="40640"/>
              <a:ext cx="1635760" cy="320040"/>
            </a:xfrm>
            <a:custGeom>
              <a:avLst/>
              <a:gdLst/>
              <a:ahLst/>
              <a:cxnLst/>
              <a:rect r="r" b="b" t="t" l="l"/>
              <a:pathLst>
                <a:path h="320040" w="1635760">
                  <a:moveTo>
                    <a:pt x="73660" y="62230"/>
                  </a:moveTo>
                  <a:cubicBezTo>
                    <a:pt x="1440180" y="60960"/>
                    <a:pt x="1535430" y="22860"/>
                    <a:pt x="1583690" y="24130"/>
                  </a:cubicBezTo>
                  <a:cubicBezTo>
                    <a:pt x="1601470" y="24130"/>
                    <a:pt x="1611630" y="26670"/>
                    <a:pt x="1620520" y="33020"/>
                  </a:cubicBezTo>
                  <a:cubicBezTo>
                    <a:pt x="1628140" y="39370"/>
                    <a:pt x="1633220" y="49530"/>
                    <a:pt x="1634490" y="59690"/>
                  </a:cubicBezTo>
                  <a:cubicBezTo>
                    <a:pt x="1634490" y="69850"/>
                    <a:pt x="1630680" y="88900"/>
                    <a:pt x="1620520" y="95250"/>
                  </a:cubicBezTo>
                  <a:cubicBezTo>
                    <a:pt x="1607820" y="102870"/>
                    <a:pt x="1591310" y="87630"/>
                    <a:pt x="1558290" y="86360"/>
                  </a:cubicBezTo>
                  <a:cubicBezTo>
                    <a:pt x="1421130" y="77470"/>
                    <a:pt x="753110" y="81280"/>
                    <a:pt x="506730" y="102870"/>
                  </a:cubicBezTo>
                  <a:cubicBezTo>
                    <a:pt x="370840" y="114300"/>
                    <a:pt x="269240" y="135890"/>
                    <a:pt x="194310" y="151130"/>
                  </a:cubicBezTo>
                  <a:cubicBezTo>
                    <a:pt x="151130" y="160020"/>
                    <a:pt x="93980" y="167640"/>
                    <a:pt x="93980" y="175260"/>
                  </a:cubicBezTo>
                  <a:cubicBezTo>
                    <a:pt x="93980" y="180340"/>
                    <a:pt x="130810" y="187960"/>
                    <a:pt x="154940" y="191770"/>
                  </a:cubicBezTo>
                  <a:cubicBezTo>
                    <a:pt x="189230" y="195580"/>
                    <a:pt x="227330" y="196850"/>
                    <a:pt x="278130" y="191770"/>
                  </a:cubicBezTo>
                  <a:cubicBezTo>
                    <a:pt x="363220" y="182880"/>
                    <a:pt x="521970" y="133350"/>
                    <a:pt x="617220" y="123190"/>
                  </a:cubicBezTo>
                  <a:cubicBezTo>
                    <a:pt x="687070" y="115570"/>
                    <a:pt x="765810" y="105410"/>
                    <a:pt x="798830" y="120650"/>
                  </a:cubicBezTo>
                  <a:cubicBezTo>
                    <a:pt x="814070" y="127000"/>
                    <a:pt x="825500" y="140970"/>
                    <a:pt x="826770" y="152400"/>
                  </a:cubicBezTo>
                  <a:cubicBezTo>
                    <a:pt x="828040" y="165100"/>
                    <a:pt x="820420" y="180340"/>
                    <a:pt x="806450" y="191770"/>
                  </a:cubicBezTo>
                  <a:cubicBezTo>
                    <a:pt x="778510" y="214630"/>
                    <a:pt x="675640" y="231140"/>
                    <a:pt x="626110" y="240030"/>
                  </a:cubicBezTo>
                  <a:cubicBezTo>
                    <a:pt x="593090" y="246380"/>
                    <a:pt x="575310" y="245110"/>
                    <a:pt x="539750" y="247650"/>
                  </a:cubicBezTo>
                  <a:cubicBezTo>
                    <a:pt x="478790" y="251460"/>
                    <a:pt x="365760" y="265430"/>
                    <a:pt x="295910" y="255270"/>
                  </a:cubicBezTo>
                  <a:cubicBezTo>
                    <a:pt x="241300" y="247650"/>
                    <a:pt x="173990" y="228600"/>
                    <a:pt x="151130" y="207010"/>
                  </a:cubicBezTo>
                  <a:cubicBezTo>
                    <a:pt x="139700" y="195580"/>
                    <a:pt x="134620" y="179070"/>
                    <a:pt x="137160" y="167640"/>
                  </a:cubicBezTo>
                  <a:cubicBezTo>
                    <a:pt x="138430" y="157480"/>
                    <a:pt x="146050" y="148590"/>
                    <a:pt x="160020" y="140970"/>
                  </a:cubicBezTo>
                  <a:cubicBezTo>
                    <a:pt x="198120" y="121920"/>
                    <a:pt x="410210" y="107950"/>
                    <a:pt x="412750" y="118110"/>
                  </a:cubicBezTo>
                  <a:cubicBezTo>
                    <a:pt x="414020" y="123190"/>
                    <a:pt x="388620" y="140970"/>
                    <a:pt x="370840" y="140970"/>
                  </a:cubicBezTo>
                  <a:cubicBezTo>
                    <a:pt x="342900" y="143510"/>
                    <a:pt x="260350" y="92710"/>
                    <a:pt x="259080" y="95250"/>
                  </a:cubicBezTo>
                  <a:cubicBezTo>
                    <a:pt x="257810" y="96520"/>
                    <a:pt x="275590" y="111760"/>
                    <a:pt x="290830" y="116840"/>
                  </a:cubicBezTo>
                  <a:cubicBezTo>
                    <a:pt x="320040" y="129540"/>
                    <a:pt x="367030" y="137160"/>
                    <a:pt x="431800" y="140970"/>
                  </a:cubicBezTo>
                  <a:cubicBezTo>
                    <a:pt x="571500" y="148590"/>
                    <a:pt x="904240" y="111760"/>
                    <a:pt x="1104900" y="109220"/>
                  </a:cubicBezTo>
                  <a:cubicBezTo>
                    <a:pt x="1266190" y="106680"/>
                    <a:pt x="1483360" y="97790"/>
                    <a:pt x="1541780" y="118110"/>
                  </a:cubicBezTo>
                  <a:cubicBezTo>
                    <a:pt x="1559560" y="124460"/>
                    <a:pt x="1567180" y="132080"/>
                    <a:pt x="1572260" y="142240"/>
                  </a:cubicBezTo>
                  <a:cubicBezTo>
                    <a:pt x="1576070" y="151130"/>
                    <a:pt x="1577340" y="162560"/>
                    <a:pt x="1573530" y="171450"/>
                  </a:cubicBezTo>
                  <a:cubicBezTo>
                    <a:pt x="1569720" y="181610"/>
                    <a:pt x="1563370" y="190500"/>
                    <a:pt x="1546860" y="198120"/>
                  </a:cubicBezTo>
                  <a:cubicBezTo>
                    <a:pt x="1480820" y="224790"/>
                    <a:pt x="1164590" y="173990"/>
                    <a:pt x="998220" y="195580"/>
                  </a:cubicBezTo>
                  <a:cubicBezTo>
                    <a:pt x="854710" y="213360"/>
                    <a:pt x="720090" y="283210"/>
                    <a:pt x="603250" y="300990"/>
                  </a:cubicBezTo>
                  <a:cubicBezTo>
                    <a:pt x="513080" y="314960"/>
                    <a:pt x="401320" y="320040"/>
                    <a:pt x="358140" y="311150"/>
                  </a:cubicBezTo>
                  <a:cubicBezTo>
                    <a:pt x="340360" y="307340"/>
                    <a:pt x="330200" y="302260"/>
                    <a:pt x="323850" y="293370"/>
                  </a:cubicBezTo>
                  <a:cubicBezTo>
                    <a:pt x="317500" y="281940"/>
                    <a:pt x="318770" y="254000"/>
                    <a:pt x="326390" y="243840"/>
                  </a:cubicBezTo>
                  <a:cubicBezTo>
                    <a:pt x="334010" y="233680"/>
                    <a:pt x="350520" y="227330"/>
                    <a:pt x="361950" y="229870"/>
                  </a:cubicBezTo>
                  <a:cubicBezTo>
                    <a:pt x="374650" y="232410"/>
                    <a:pt x="396240" y="250190"/>
                    <a:pt x="397510" y="262890"/>
                  </a:cubicBezTo>
                  <a:cubicBezTo>
                    <a:pt x="400050" y="275590"/>
                    <a:pt x="386080" y="300990"/>
                    <a:pt x="374650" y="307340"/>
                  </a:cubicBezTo>
                  <a:cubicBezTo>
                    <a:pt x="364490" y="312420"/>
                    <a:pt x="346710" y="311150"/>
                    <a:pt x="336550" y="304800"/>
                  </a:cubicBezTo>
                  <a:cubicBezTo>
                    <a:pt x="327660" y="298450"/>
                    <a:pt x="316230" y="283210"/>
                    <a:pt x="317500" y="271780"/>
                  </a:cubicBezTo>
                  <a:cubicBezTo>
                    <a:pt x="317500" y="259080"/>
                    <a:pt x="326390" y="241300"/>
                    <a:pt x="344170" y="231140"/>
                  </a:cubicBezTo>
                  <a:cubicBezTo>
                    <a:pt x="384810" y="209550"/>
                    <a:pt x="502920" y="233680"/>
                    <a:pt x="594360" y="220980"/>
                  </a:cubicBezTo>
                  <a:cubicBezTo>
                    <a:pt x="713740" y="203200"/>
                    <a:pt x="852170" y="138430"/>
                    <a:pt x="996950" y="119380"/>
                  </a:cubicBezTo>
                  <a:cubicBezTo>
                    <a:pt x="1162050" y="99060"/>
                    <a:pt x="1456690" y="96520"/>
                    <a:pt x="1531620" y="118110"/>
                  </a:cubicBezTo>
                  <a:cubicBezTo>
                    <a:pt x="1554480" y="124460"/>
                    <a:pt x="1567180" y="130810"/>
                    <a:pt x="1572260" y="142240"/>
                  </a:cubicBezTo>
                  <a:cubicBezTo>
                    <a:pt x="1577340" y="153670"/>
                    <a:pt x="1572260" y="177800"/>
                    <a:pt x="1563370" y="187960"/>
                  </a:cubicBezTo>
                  <a:cubicBezTo>
                    <a:pt x="1551940" y="200660"/>
                    <a:pt x="1532890" y="201930"/>
                    <a:pt x="1502410" y="205740"/>
                  </a:cubicBezTo>
                  <a:cubicBezTo>
                    <a:pt x="1416050" y="215900"/>
                    <a:pt x="1154430" y="171450"/>
                    <a:pt x="988060" y="175260"/>
                  </a:cubicBezTo>
                  <a:cubicBezTo>
                    <a:pt x="829310" y="177800"/>
                    <a:pt x="635000" y="214630"/>
                    <a:pt x="525780" y="219710"/>
                  </a:cubicBezTo>
                  <a:cubicBezTo>
                    <a:pt x="464820" y="222250"/>
                    <a:pt x="429260" y="222250"/>
                    <a:pt x="383540" y="217170"/>
                  </a:cubicBezTo>
                  <a:cubicBezTo>
                    <a:pt x="340360" y="212090"/>
                    <a:pt x="292100" y="205740"/>
                    <a:pt x="257810" y="191770"/>
                  </a:cubicBezTo>
                  <a:cubicBezTo>
                    <a:pt x="229870" y="179070"/>
                    <a:pt x="200660" y="166370"/>
                    <a:pt x="187960" y="143510"/>
                  </a:cubicBezTo>
                  <a:cubicBezTo>
                    <a:pt x="173990" y="119380"/>
                    <a:pt x="172720" y="72390"/>
                    <a:pt x="182880" y="49530"/>
                  </a:cubicBezTo>
                  <a:cubicBezTo>
                    <a:pt x="190500" y="33020"/>
                    <a:pt x="208280" y="20320"/>
                    <a:pt x="224790" y="15240"/>
                  </a:cubicBezTo>
                  <a:cubicBezTo>
                    <a:pt x="240030" y="10160"/>
                    <a:pt x="255270" y="13970"/>
                    <a:pt x="275590" y="19050"/>
                  </a:cubicBezTo>
                  <a:cubicBezTo>
                    <a:pt x="312420" y="26670"/>
                    <a:pt x="383540" y="57150"/>
                    <a:pt x="416560" y="76200"/>
                  </a:cubicBezTo>
                  <a:cubicBezTo>
                    <a:pt x="435610" y="88900"/>
                    <a:pt x="450850" y="99060"/>
                    <a:pt x="458470" y="113030"/>
                  </a:cubicBezTo>
                  <a:cubicBezTo>
                    <a:pt x="466090" y="125730"/>
                    <a:pt x="471170" y="142240"/>
                    <a:pt x="466090" y="154940"/>
                  </a:cubicBezTo>
                  <a:cubicBezTo>
                    <a:pt x="461010" y="171450"/>
                    <a:pt x="440690" y="186690"/>
                    <a:pt x="414020" y="196850"/>
                  </a:cubicBezTo>
                  <a:cubicBezTo>
                    <a:pt x="361950" y="215900"/>
                    <a:pt x="198120" y="229870"/>
                    <a:pt x="160020" y="210820"/>
                  </a:cubicBezTo>
                  <a:cubicBezTo>
                    <a:pt x="143510" y="203200"/>
                    <a:pt x="134620" y="187960"/>
                    <a:pt x="135890" y="176530"/>
                  </a:cubicBezTo>
                  <a:cubicBezTo>
                    <a:pt x="135890" y="163830"/>
                    <a:pt x="152400" y="143510"/>
                    <a:pt x="168910" y="139700"/>
                  </a:cubicBezTo>
                  <a:cubicBezTo>
                    <a:pt x="195580" y="132080"/>
                    <a:pt x="243840" y="179070"/>
                    <a:pt x="297180" y="187960"/>
                  </a:cubicBezTo>
                  <a:cubicBezTo>
                    <a:pt x="377190" y="200660"/>
                    <a:pt x="519430" y="189230"/>
                    <a:pt x="608330" y="173990"/>
                  </a:cubicBezTo>
                  <a:cubicBezTo>
                    <a:pt x="676910" y="161290"/>
                    <a:pt x="756920" y="118110"/>
                    <a:pt x="788670" y="119380"/>
                  </a:cubicBezTo>
                  <a:cubicBezTo>
                    <a:pt x="801370" y="119380"/>
                    <a:pt x="808990" y="123190"/>
                    <a:pt x="814070" y="128270"/>
                  </a:cubicBezTo>
                  <a:cubicBezTo>
                    <a:pt x="821690" y="135890"/>
                    <a:pt x="829310" y="151130"/>
                    <a:pt x="826770" y="162560"/>
                  </a:cubicBezTo>
                  <a:cubicBezTo>
                    <a:pt x="825500" y="173990"/>
                    <a:pt x="814070" y="186690"/>
                    <a:pt x="798830" y="194310"/>
                  </a:cubicBezTo>
                  <a:cubicBezTo>
                    <a:pt x="767080" y="208280"/>
                    <a:pt x="689610" y="187960"/>
                    <a:pt x="632460" y="195580"/>
                  </a:cubicBezTo>
                  <a:cubicBezTo>
                    <a:pt x="567690" y="204470"/>
                    <a:pt x="500380" y="236220"/>
                    <a:pt x="430530" y="247650"/>
                  </a:cubicBezTo>
                  <a:cubicBezTo>
                    <a:pt x="358140" y="260350"/>
                    <a:pt x="269240" y="266700"/>
                    <a:pt x="205740" y="267970"/>
                  </a:cubicBezTo>
                  <a:cubicBezTo>
                    <a:pt x="158750" y="269240"/>
                    <a:pt x="115570" y="270510"/>
                    <a:pt x="82550" y="262890"/>
                  </a:cubicBezTo>
                  <a:cubicBezTo>
                    <a:pt x="58420" y="257810"/>
                    <a:pt x="35560" y="252730"/>
                    <a:pt x="22860" y="238760"/>
                  </a:cubicBezTo>
                  <a:cubicBezTo>
                    <a:pt x="8890" y="224790"/>
                    <a:pt x="0" y="199390"/>
                    <a:pt x="0" y="181610"/>
                  </a:cubicBezTo>
                  <a:cubicBezTo>
                    <a:pt x="0" y="165100"/>
                    <a:pt x="8890" y="146050"/>
                    <a:pt x="20320" y="134620"/>
                  </a:cubicBezTo>
                  <a:cubicBezTo>
                    <a:pt x="34290" y="120650"/>
                    <a:pt x="50800" y="118110"/>
                    <a:pt x="80010" y="109220"/>
                  </a:cubicBezTo>
                  <a:cubicBezTo>
                    <a:pt x="149860" y="86360"/>
                    <a:pt x="304800" y="43180"/>
                    <a:pt x="452120" y="25400"/>
                  </a:cubicBezTo>
                  <a:cubicBezTo>
                    <a:pt x="666750" y="0"/>
                    <a:pt x="1037590" y="11430"/>
                    <a:pt x="1245870" y="10160"/>
                  </a:cubicBezTo>
                  <a:cubicBezTo>
                    <a:pt x="1380490" y="8890"/>
                    <a:pt x="1524000" y="1270"/>
                    <a:pt x="1579880" y="12700"/>
                  </a:cubicBezTo>
                  <a:cubicBezTo>
                    <a:pt x="1598930" y="16510"/>
                    <a:pt x="1617980" y="26670"/>
                    <a:pt x="1616710" y="29210"/>
                  </a:cubicBezTo>
                  <a:cubicBezTo>
                    <a:pt x="1616710" y="33020"/>
                    <a:pt x="1565910" y="33020"/>
                    <a:pt x="1565910" y="33020"/>
                  </a:cubicBezTo>
                  <a:cubicBezTo>
                    <a:pt x="1565910" y="33020"/>
                    <a:pt x="1600200" y="21590"/>
                    <a:pt x="1612900" y="27940"/>
                  </a:cubicBezTo>
                  <a:cubicBezTo>
                    <a:pt x="1623060" y="31750"/>
                    <a:pt x="1633220" y="48260"/>
                    <a:pt x="1634490" y="59690"/>
                  </a:cubicBezTo>
                  <a:cubicBezTo>
                    <a:pt x="1635760" y="69850"/>
                    <a:pt x="1628140" y="85090"/>
                    <a:pt x="1620520" y="95250"/>
                  </a:cubicBezTo>
                  <a:cubicBezTo>
                    <a:pt x="1611630" y="105410"/>
                    <a:pt x="1600200" y="110490"/>
                    <a:pt x="1579880" y="115570"/>
                  </a:cubicBezTo>
                  <a:cubicBezTo>
                    <a:pt x="1531620" y="130810"/>
                    <a:pt x="1438910" y="140970"/>
                    <a:pt x="1319530" y="147320"/>
                  </a:cubicBezTo>
                  <a:cubicBezTo>
                    <a:pt x="1057910" y="161290"/>
                    <a:pt x="187960" y="168910"/>
                    <a:pt x="73660" y="140970"/>
                  </a:cubicBezTo>
                  <a:cubicBezTo>
                    <a:pt x="54610" y="135890"/>
                    <a:pt x="48260" y="132080"/>
                    <a:pt x="41910" y="123190"/>
                  </a:cubicBezTo>
                  <a:cubicBezTo>
                    <a:pt x="35560" y="116840"/>
                    <a:pt x="34290" y="105410"/>
                    <a:pt x="34290" y="96520"/>
                  </a:cubicBezTo>
                  <a:cubicBezTo>
                    <a:pt x="35560" y="87630"/>
                    <a:pt x="41910" y="77470"/>
                    <a:pt x="48260" y="72390"/>
                  </a:cubicBezTo>
                  <a:cubicBezTo>
                    <a:pt x="54610" y="66040"/>
                    <a:pt x="73660" y="62230"/>
                    <a:pt x="73660" y="62230"/>
                  </a:cubicBezTo>
                </a:path>
              </a:pathLst>
            </a:custGeom>
            <a:solidFill>
              <a:srgbClr val="E7191F"/>
            </a:solidFill>
            <a:ln cap="sq">
              <a:noFill/>
              <a:prstDash val="solid"/>
              <a:miter/>
            </a:ln>
          </p:spPr>
        </p:sp>
      </p:grpSp>
      <p:grpSp>
        <p:nvGrpSpPr>
          <p:cNvPr name="Group 20" id="20"/>
          <p:cNvGrpSpPr/>
          <p:nvPr/>
        </p:nvGrpSpPr>
        <p:grpSpPr>
          <a:xfrm rot="0">
            <a:off x="1761173" y="916305"/>
            <a:ext cx="733425" cy="216217"/>
            <a:chOff x="0" y="0"/>
            <a:chExt cx="977900" cy="288290"/>
          </a:xfrm>
        </p:grpSpPr>
        <p:sp>
          <p:nvSpPr>
            <p:cNvPr name="Freeform 21" id="21"/>
            <p:cNvSpPr/>
            <p:nvPr/>
          </p:nvSpPr>
          <p:spPr>
            <a:xfrm flipH="false" flipV="false" rot="0">
              <a:off x="49530" y="48260"/>
              <a:ext cx="878840" cy="193040"/>
            </a:xfrm>
            <a:custGeom>
              <a:avLst/>
              <a:gdLst/>
              <a:ahLst/>
              <a:cxnLst/>
              <a:rect r="r" b="b" t="t" l="l"/>
              <a:pathLst>
                <a:path h="193040" w="878840">
                  <a:moveTo>
                    <a:pt x="839470" y="130810"/>
                  </a:moveTo>
                  <a:cubicBezTo>
                    <a:pt x="543560" y="135890"/>
                    <a:pt x="478790" y="144780"/>
                    <a:pt x="426720" y="156210"/>
                  </a:cubicBezTo>
                  <a:cubicBezTo>
                    <a:pt x="384810" y="165100"/>
                    <a:pt x="354330" y="181610"/>
                    <a:pt x="314960" y="187960"/>
                  </a:cubicBezTo>
                  <a:cubicBezTo>
                    <a:pt x="274320" y="193040"/>
                    <a:pt x="231140" y="193040"/>
                    <a:pt x="186690" y="189230"/>
                  </a:cubicBezTo>
                  <a:cubicBezTo>
                    <a:pt x="137160" y="184150"/>
                    <a:pt x="60960" y="176530"/>
                    <a:pt x="30480" y="157480"/>
                  </a:cubicBezTo>
                  <a:cubicBezTo>
                    <a:pt x="13970" y="147320"/>
                    <a:pt x="2540" y="132080"/>
                    <a:pt x="1270" y="118110"/>
                  </a:cubicBezTo>
                  <a:cubicBezTo>
                    <a:pt x="1270" y="105410"/>
                    <a:pt x="11430" y="86360"/>
                    <a:pt x="27940" y="77470"/>
                  </a:cubicBezTo>
                  <a:cubicBezTo>
                    <a:pt x="60960" y="58420"/>
                    <a:pt x="147320" y="77470"/>
                    <a:pt x="217170" y="67310"/>
                  </a:cubicBezTo>
                  <a:cubicBezTo>
                    <a:pt x="302260" y="55880"/>
                    <a:pt x="454660" y="2540"/>
                    <a:pt x="500380" y="2540"/>
                  </a:cubicBezTo>
                  <a:cubicBezTo>
                    <a:pt x="514350" y="2540"/>
                    <a:pt x="520700" y="3810"/>
                    <a:pt x="528320" y="8890"/>
                  </a:cubicBezTo>
                  <a:cubicBezTo>
                    <a:pt x="535940" y="13970"/>
                    <a:pt x="543560" y="24130"/>
                    <a:pt x="546100" y="34290"/>
                  </a:cubicBezTo>
                  <a:cubicBezTo>
                    <a:pt x="548640" y="43180"/>
                    <a:pt x="546100" y="54610"/>
                    <a:pt x="542290" y="63500"/>
                  </a:cubicBezTo>
                  <a:cubicBezTo>
                    <a:pt x="538480" y="71120"/>
                    <a:pt x="533400" y="77470"/>
                    <a:pt x="520700" y="82550"/>
                  </a:cubicBezTo>
                  <a:cubicBezTo>
                    <a:pt x="474980" y="100330"/>
                    <a:pt x="238760" y="83820"/>
                    <a:pt x="176530" y="92710"/>
                  </a:cubicBezTo>
                  <a:cubicBezTo>
                    <a:pt x="152400" y="96520"/>
                    <a:pt x="143510" y="96520"/>
                    <a:pt x="128270" y="105410"/>
                  </a:cubicBezTo>
                  <a:cubicBezTo>
                    <a:pt x="106680" y="118110"/>
                    <a:pt x="85090" y="158750"/>
                    <a:pt x="68580" y="167640"/>
                  </a:cubicBezTo>
                  <a:cubicBezTo>
                    <a:pt x="59690" y="172720"/>
                    <a:pt x="52070" y="176530"/>
                    <a:pt x="44450" y="173990"/>
                  </a:cubicBezTo>
                  <a:cubicBezTo>
                    <a:pt x="33020" y="170180"/>
                    <a:pt x="12700" y="152400"/>
                    <a:pt x="8890" y="142240"/>
                  </a:cubicBezTo>
                  <a:cubicBezTo>
                    <a:pt x="6350" y="133350"/>
                    <a:pt x="8890" y="124460"/>
                    <a:pt x="12700" y="116840"/>
                  </a:cubicBezTo>
                  <a:cubicBezTo>
                    <a:pt x="19050" y="109220"/>
                    <a:pt x="33020" y="97790"/>
                    <a:pt x="43180" y="96520"/>
                  </a:cubicBezTo>
                  <a:cubicBezTo>
                    <a:pt x="53340" y="95250"/>
                    <a:pt x="69850" y="101600"/>
                    <a:pt x="77470" y="109220"/>
                  </a:cubicBezTo>
                  <a:cubicBezTo>
                    <a:pt x="83820" y="118110"/>
                    <a:pt x="87630" y="134620"/>
                    <a:pt x="85090" y="144780"/>
                  </a:cubicBezTo>
                  <a:cubicBezTo>
                    <a:pt x="82550" y="154940"/>
                    <a:pt x="69850" y="167640"/>
                    <a:pt x="60960" y="171450"/>
                  </a:cubicBezTo>
                  <a:cubicBezTo>
                    <a:pt x="53340" y="175260"/>
                    <a:pt x="43180" y="175260"/>
                    <a:pt x="35560" y="171450"/>
                  </a:cubicBezTo>
                  <a:cubicBezTo>
                    <a:pt x="26670" y="167640"/>
                    <a:pt x="13970" y="154940"/>
                    <a:pt x="10160" y="146050"/>
                  </a:cubicBezTo>
                  <a:cubicBezTo>
                    <a:pt x="7620" y="138430"/>
                    <a:pt x="7620" y="130810"/>
                    <a:pt x="11430" y="120650"/>
                  </a:cubicBezTo>
                  <a:cubicBezTo>
                    <a:pt x="17780" y="104140"/>
                    <a:pt x="40640" y="76200"/>
                    <a:pt x="59690" y="60960"/>
                  </a:cubicBezTo>
                  <a:cubicBezTo>
                    <a:pt x="76200" y="45720"/>
                    <a:pt x="87630" y="35560"/>
                    <a:pt x="115570" y="26670"/>
                  </a:cubicBezTo>
                  <a:cubicBezTo>
                    <a:pt x="179070" y="6350"/>
                    <a:pt x="370840" y="0"/>
                    <a:pt x="445770" y="2540"/>
                  </a:cubicBezTo>
                  <a:cubicBezTo>
                    <a:pt x="485140" y="3810"/>
                    <a:pt x="521970" y="2540"/>
                    <a:pt x="535940" y="16510"/>
                  </a:cubicBezTo>
                  <a:cubicBezTo>
                    <a:pt x="546100" y="25400"/>
                    <a:pt x="548640" y="41910"/>
                    <a:pt x="546100" y="53340"/>
                  </a:cubicBezTo>
                  <a:cubicBezTo>
                    <a:pt x="543560" y="64770"/>
                    <a:pt x="535940" y="73660"/>
                    <a:pt x="520700" y="82550"/>
                  </a:cubicBezTo>
                  <a:cubicBezTo>
                    <a:pt x="477520" y="109220"/>
                    <a:pt x="313690" y="138430"/>
                    <a:pt x="224790" y="149860"/>
                  </a:cubicBezTo>
                  <a:cubicBezTo>
                    <a:pt x="153670" y="160020"/>
                    <a:pt x="64770" y="173990"/>
                    <a:pt x="30480" y="157480"/>
                  </a:cubicBezTo>
                  <a:cubicBezTo>
                    <a:pt x="13970" y="149860"/>
                    <a:pt x="3810" y="130810"/>
                    <a:pt x="1270" y="118110"/>
                  </a:cubicBezTo>
                  <a:cubicBezTo>
                    <a:pt x="0" y="107950"/>
                    <a:pt x="5080" y="96520"/>
                    <a:pt x="11430" y="88900"/>
                  </a:cubicBezTo>
                  <a:cubicBezTo>
                    <a:pt x="17780" y="82550"/>
                    <a:pt x="24130" y="76200"/>
                    <a:pt x="38100" y="73660"/>
                  </a:cubicBezTo>
                  <a:cubicBezTo>
                    <a:pt x="72390" y="68580"/>
                    <a:pt x="177800" y="101600"/>
                    <a:pt x="231140" y="105410"/>
                  </a:cubicBezTo>
                  <a:cubicBezTo>
                    <a:pt x="267970" y="107950"/>
                    <a:pt x="284480" y="107950"/>
                    <a:pt x="323850" y="104140"/>
                  </a:cubicBezTo>
                  <a:cubicBezTo>
                    <a:pt x="393700" y="96520"/>
                    <a:pt x="516890" y="58420"/>
                    <a:pt x="608330" y="50800"/>
                  </a:cubicBezTo>
                  <a:cubicBezTo>
                    <a:pt x="690880" y="43180"/>
                    <a:pt x="811530" y="41910"/>
                    <a:pt x="848360" y="53340"/>
                  </a:cubicBezTo>
                  <a:cubicBezTo>
                    <a:pt x="861060" y="57150"/>
                    <a:pt x="866140" y="62230"/>
                    <a:pt x="871220" y="69850"/>
                  </a:cubicBezTo>
                  <a:cubicBezTo>
                    <a:pt x="876300" y="76200"/>
                    <a:pt x="878840" y="87630"/>
                    <a:pt x="877570" y="96520"/>
                  </a:cubicBezTo>
                  <a:cubicBezTo>
                    <a:pt x="876300" y="104140"/>
                    <a:pt x="871220" y="114300"/>
                    <a:pt x="864870" y="120650"/>
                  </a:cubicBezTo>
                  <a:cubicBezTo>
                    <a:pt x="858520" y="125730"/>
                    <a:pt x="839470" y="130810"/>
                    <a:pt x="839470" y="130810"/>
                  </a:cubicBezTo>
                </a:path>
              </a:pathLst>
            </a:custGeom>
            <a:solidFill>
              <a:srgbClr val="E7191F"/>
            </a:solidFill>
            <a:ln cap="sq">
              <a:noFill/>
              <a:prstDash val="solid"/>
              <a:miter/>
            </a:ln>
          </p:spPr>
        </p:sp>
      </p:grpSp>
      <p:grpSp>
        <p:nvGrpSpPr>
          <p:cNvPr name="Group 22" id="22"/>
          <p:cNvGrpSpPr/>
          <p:nvPr/>
        </p:nvGrpSpPr>
        <p:grpSpPr>
          <a:xfrm rot="0">
            <a:off x="6616714" y="0"/>
            <a:ext cx="943286" cy="739572"/>
            <a:chOff x="0" y="0"/>
            <a:chExt cx="1257715" cy="986097"/>
          </a:xfrm>
        </p:grpSpPr>
        <p:grpSp>
          <p:nvGrpSpPr>
            <p:cNvPr name="Group 23" id="23"/>
            <p:cNvGrpSpPr/>
            <p:nvPr/>
          </p:nvGrpSpPr>
          <p:grpSpPr>
            <a:xfrm rot="0">
              <a:off x="174672" y="35683"/>
              <a:ext cx="950414" cy="950414"/>
              <a:chOff x="0" y="0"/>
              <a:chExt cx="812800" cy="812800"/>
            </a:xfrm>
          </p:grpSpPr>
          <p:sp>
            <p:nvSpPr>
              <p:cNvPr name="Freeform 24" id="2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ECCD"/>
              </a:solidFill>
            </p:spPr>
          </p:sp>
          <p:sp>
            <p:nvSpPr>
              <p:cNvPr name="TextBox 25" id="25"/>
              <p:cNvSpPr txBox="true"/>
              <p:nvPr/>
            </p:nvSpPr>
            <p:spPr>
              <a:xfrm>
                <a:off x="76200" y="38100"/>
                <a:ext cx="660400" cy="698500"/>
              </a:xfrm>
              <a:prstGeom prst="rect">
                <a:avLst/>
              </a:prstGeom>
            </p:spPr>
            <p:txBody>
              <a:bodyPr anchor="ctr" rtlCol="false" tIns="50800" lIns="50800" bIns="50800" rIns="50800"/>
              <a:lstStyle/>
              <a:p>
                <a:pPr algn="ctr">
                  <a:lnSpc>
                    <a:spcPts val="1800"/>
                  </a:lnSpc>
                </a:pPr>
              </a:p>
            </p:txBody>
          </p:sp>
        </p:grpSp>
        <p:sp>
          <p:nvSpPr>
            <p:cNvPr name="Freeform 26" id="26"/>
            <p:cNvSpPr/>
            <p:nvPr/>
          </p:nvSpPr>
          <p:spPr>
            <a:xfrm flipH="false" flipV="false" rot="0">
              <a:off x="0" y="0"/>
              <a:ext cx="1257715" cy="932785"/>
            </a:xfrm>
            <a:custGeom>
              <a:avLst/>
              <a:gdLst/>
              <a:ahLst/>
              <a:cxnLst/>
              <a:rect r="r" b="b" t="t" l="l"/>
              <a:pathLst>
                <a:path h="932785" w="1257715">
                  <a:moveTo>
                    <a:pt x="0" y="0"/>
                  </a:moveTo>
                  <a:lnTo>
                    <a:pt x="1257715" y="0"/>
                  </a:lnTo>
                  <a:lnTo>
                    <a:pt x="1257715" y="932785"/>
                  </a:lnTo>
                  <a:lnTo>
                    <a:pt x="0" y="93278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grpSp>
        <p:nvGrpSpPr>
          <p:cNvPr name="Group 27" id="27"/>
          <p:cNvGrpSpPr/>
          <p:nvPr/>
        </p:nvGrpSpPr>
        <p:grpSpPr>
          <a:xfrm rot="0">
            <a:off x="5790651" y="0"/>
            <a:ext cx="943286" cy="739572"/>
            <a:chOff x="0" y="0"/>
            <a:chExt cx="1257715" cy="986097"/>
          </a:xfrm>
        </p:grpSpPr>
        <p:grpSp>
          <p:nvGrpSpPr>
            <p:cNvPr name="Group 28" id="28"/>
            <p:cNvGrpSpPr/>
            <p:nvPr/>
          </p:nvGrpSpPr>
          <p:grpSpPr>
            <a:xfrm rot="0">
              <a:off x="174672" y="35683"/>
              <a:ext cx="950414" cy="950414"/>
              <a:chOff x="0" y="0"/>
              <a:chExt cx="812800" cy="812800"/>
            </a:xfrm>
          </p:grpSpPr>
          <p:sp>
            <p:nvSpPr>
              <p:cNvPr name="Freeform 29" id="2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ECCD"/>
              </a:solidFill>
            </p:spPr>
          </p:sp>
          <p:sp>
            <p:nvSpPr>
              <p:cNvPr name="TextBox 30" id="30"/>
              <p:cNvSpPr txBox="true"/>
              <p:nvPr/>
            </p:nvSpPr>
            <p:spPr>
              <a:xfrm>
                <a:off x="76200" y="38100"/>
                <a:ext cx="660400" cy="698500"/>
              </a:xfrm>
              <a:prstGeom prst="rect">
                <a:avLst/>
              </a:prstGeom>
            </p:spPr>
            <p:txBody>
              <a:bodyPr anchor="ctr" rtlCol="false" tIns="50800" lIns="50800" bIns="50800" rIns="50800"/>
              <a:lstStyle/>
              <a:p>
                <a:pPr algn="ctr">
                  <a:lnSpc>
                    <a:spcPts val="1800"/>
                  </a:lnSpc>
                </a:pPr>
              </a:p>
            </p:txBody>
          </p:sp>
        </p:grpSp>
        <p:sp>
          <p:nvSpPr>
            <p:cNvPr name="Freeform 31" id="31"/>
            <p:cNvSpPr/>
            <p:nvPr/>
          </p:nvSpPr>
          <p:spPr>
            <a:xfrm flipH="false" flipV="false" rot="0">
              <a:off x="0" y="0"/>
              <a:ext cx="1257715" cy="932785"/>
            </a:xfrm>
            <a:custGeom>
              <a:avLst/>
              <a:gdLst/>
              <a:ahLst/>
              <a:cxnLst/>
              <a:rect r="r" b="b" t="t" l="l"/>
              <a:pathLst>
                <a:path h="932785" w="1257715">
                  <a:moveTo>
                    <a:pt x="0" y="0"/>
                  </a:moveTo>
                  <a:lnTo>
                    <a:pt x="1257715" y="0"/>
                  </a:lnTo>
                  <a:lnTo>
                    <a:pt x="1257715" y="932785"/>
                  </a:lnTo>
                  <a:lnTo>
                    <a:pt x="0" y="93278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sp>
        <p:nvSpPr>
          <p:cNvPr name="Freeform 32" id="32"/>
          <p:cNvSpPr/>
          <p:nvPr/>
        </p:nvSpPr>
        <p:spPr>
          <a:xfrm flipH="false" flipV="false" rot="0">
            <a:off x="33546" y="8618712"/>
            <a:ext cx="1156127" cy="1147718"/>
          </a:xfrm>
          <a:custGeom>
            <a:avLst/>
            <a:gdLst/>
            <a:ahLst/>
            <a:cxnLst/>
            <a:rect r="r" b="b" t="t" l="l"/>
            <a:pathLst>
              <a:path h="1147718" w="1156127">
                <a:moveTo>
                  <a:pt x="0" y="0"/>
                </a:moveTo>
                <a:lnTo>
                  <a:pt x="1156127" y="0"/>
                </a:lnTo>
                <a:lnTo>
                  <a:pt x="1156127" y="1147719"/>
                </a:lnTo>
                <a:lnTo>
                  <a:pt x="0" y="1147719"/>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33" id="33"/>
          <p:cNvSpPr/>
          <p:nvPr/>
        </p:nvSpPr>
        <p:spPr>
          <a:xfrm flipH="false" flipV="false" rot="728338">
            <a:off x="6359822" y="7065213"/>
            <a:ext cx="1037956" cy="1037956"/>
          </a:xfrm>
          <a:custGeom>
            <a:avLst/>
            <a:gdLst/>
            <a:ahLst/>
            <a:cxnLst/>
            <a:rect r="r" b="b" t="t" l="l"/>
            <a:pathLst>
              <a:path h="1037956" w="1037956">
                <a:moveTo>
                  <a:pt x="0" y="0"/>
                </a:moveTo>
                <a:lnTo>
                  <a:pt x="1037956" y="0"/>
                </a:lnTo>
                <a:lnTo>
                  <a:pt x="1037956" y="1037956"/>
                </a:lnTo>
                <a:lnTo>
                  <a:pt x="0" y="1037956"/>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34" id="34"/>
          <p:cNvSpPr/>
          <p:nvPr/>
        </p:nvSpPr>
        <p:spPr>
          <a:xfrm flipH="false" flipV="false" rot="1193833">
            <a:off x="6418099" y="8556565"/>
            <a:ext cx="1054417" cy="1062141"/>
          </a:xfrm>
          <a:custGeom>
            <a:avLst/>
            <a:gdLst/>
            <a:ahLst/>
            <a:cxnLst/>
            <a:rect r="r" b="b" t="t" l="l"/>
            <a:pathLst>
              <a:path h="1062141" w="1054417">
                <a:moveTo>
                  <a:pt x="0" y="0"/>
                </a:moveTo>
                <a:lnTo>
                  <a:pt x="1054416" y="0"/>
                </a:lnTo>
                <a:lnTo>
                  <a:pt x="1054416" y="1062141"/>
                </a:lnTo>
                <a:lnTo>
                  <a:pt x="0" y="1062141"/>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TextBox 35" id="35"/>
          <p:cNvSpPr txBox="true"/>
          <p:nvPr/>
        </p:nvSpPr>
        <p:spPr>
          <a:xfrm rot="0">
            <a:off x="433569" y="4900759"/>
            <a:ext cx="6731736" cy="3924855"/>
          </a:xfrm>
          <a:prstGeom prst="rect">
            <a:avLst/>
          </a:prstGeom>
        </p:spPr>
        <p:txBody>
          <a:bodyPr anchor="t" rtlCol="false" tIns="0" lIns="0" bIns="0" rIns="0">
            <a:spAutoFit/>
          </a:bodyPr>
          <a:lstStyle/>
          <a:p>
            <a:pPr>
              <a:lnSpc>
                <a:spcPts val="2416"/>
              </a:lnSpc>
            </a:pPr>
            <a:r>
              <a:rPr lang="en-US" sz="1726" spc="43">
                <a:solidFill>
                  <a:srgbClr val="FFFFFF"/>
                </a:solidFill>
                <a:latin typeface="Raleway Bold"/>
              </a:rPr>
              <a:t>Actividad:</a:t>
            </a:r>
          </a:p>
          <a:p>
            <a:pPr>
              <a:lnSpc>
                <a:spcPts val="1464"/>
              </a:lnSpc>
            </a:pPr>
            <a:r>
              <a:rPr lang="en-US" sz="1200" spc="4">
                <a:solidFill>
                  <a:srgbClr val="FFFFFF"/>
                </a:solidFill>
                <a:latin typeface="Raleway Bold"/>
              </a:rPr>
              <a:t>IHemos llegado al centro logístico central donde se almacena toda la información de COSTA Informalia y queremos que nos ayudes a resolver unas cuestiones básicas en el proceso de clasificación:</a:t>
            </a:r>
          </a:p>
          <a:p>
            <a:pPr>
              <a:lnSpc>
                <a:spcPts val="1464"/>
              </a:lnSpc>
            </a:pPr>
          </a:p>
          <a:p>
            <a:pPr marL="259080" indent="-129540" lvl="1">
              <a:lnSpc>
                <a:spcPts val="1464"/>
              </a:lnSpc>
              <a:buFont typeface="Arial"/>
              <a:buChar char="•"/>
            </a:pPr>
            <a:r>
              <a:rPr lang="en-US" sz="1200" spc="4">
                <a:solidFill>
                  <a:srgbClr val="FFFFFF"/>
                </a:solidFill>
                <a:latin typeface="Raleway Bold"/>
              </a:rPr>
              <a:t>¿Cuá</a:t>
            </a:r>
            <a:r>
              <a:rPr lang="en-US" sz="1200" spc="4">
                <a:solidFill>
                  <a:srgbClr val="FFFFFF"/>
                </a:solidFill>
                <a:latin typeface="Raleway Bold"/>
              </a:rPr>
              <a:t>nta información hay en un libro de 1000 páginas?</a:t>
            </a:r>
          </a:p>
          <a:p>
            <a:pPr>
              <a:lnSpc>
                <a:spcPts val="1464"/>
              </a:lnSpc>
            </a:pPr>
          </a:p>
          <a:p>
            <a:pPr marL="259080" indent="-129540" lvl="1">
              <a:lnSpc>
                <a:spcPts val="1464"/>
              </a:lnSpc>
              <a:buFont typeface="Arial"/>
              <a:buChar char="•"/>
            </a:pPr>
            <a:r>
              <a:rPr lang="en-US" sz="1200" spc="-39">
                <a:solidFill>
                  <a:srgbClr val="FFFFFF"/>
                </a:solidFill>
                <a:latin typeface="Raleway Bold"/>
              </a:rPr>
              <a:t>¿Hay más información en un directorio telefónico de 1000 páginas o en 1000 hojas en blanco?</a:t>
            </a:r>
          </a:p>
          <a:p>
            <a:pPr>
              <a:lnSpc>
                <a:spcPts val="1464"/>
              </a:lnSpc>
            </a:pPr>
          </a:p>
          <a:p>
            <a:pPr algn="ctr">
              <a:lnSpc>
                <a:spcPts val="1707"/>
              </a:lnSpc>
            </a:pPr>
            <a:r>
              <a:rPr lang="en-US" sz="1399">
                <a:solidFill>
                  <a:srgbClr val="BFE9E0"/>
                </a:solidFill>
                <a:latin typeface="Raleway Bold"/>
              </a:rPr>
              <a:t>¿Sabes por qué es importante? </a:t>
            </a:r>
          </a:p>
          <a:p>
            <a:pPr>
              <a:lnSpc>
                <a:spcPts val="1585"/>
              </a:lnSpc>
            </a:pPr>
            <a:r>
              <a:rPr lang="en-US" sz="1299">
                <a:solidFill>
                  <a:srgbClr val="FFFFFF"/>
                </a:solidFill>
                <a:latin typeface="Raleway Bold"/>
              </a:rPr>
              <a:t>Porque si podemos medir esto, entonces podemos estimar cuánto espacio necesitamos para guardar la información.</a:t>
            </a:r>
          </a:p>
          <a:p>
            <a:pPr>
              <a:lnSpc>
                <a:spcPts val="1464"/>
              </a:lnSpc>
            </a:pPr>
          </a:p>
          <a:p>
            <a:pPr>
              <a:lnSpc>
                <a:spcPts val="1464"/>
              </a:lnSpc>
            </a:pPr>
            <a:r>
              <a:rPr lang="en-US" sz="1200">
                <a:solidFill>
                  <a:srgbClr val="FFFFFF"/>
                </a:solidFill>
                <a:latin typeface="Raleway Bold"/>
              </a:rPr>
              <a:t>Pongámonos a prueba ¿puedes leer la siguiente frase?</a:t>
            </a:r>
          </a:p>
          <a:p>
            <a:pPr>
              <a:lnSpc>
                <a:spcPts val="1464"/>
              </a:lnSpc>
            </a:pPr>
          </a:p>
          <a:p>
            <a:pPr algn="ctr">
              <a:lnSpc>
                <a:spcPts val="2195"/>
              </a:lnSpc>
            </a:pPr>
            <a:r>
              <a:rPr lang="en-US" sz="1799">
                <a:solidFill>
                  <a:srgbClr val="F4ECCD"/>
                </a:solidFill>
                <a:latin typeface="Raleway Bold"/>
              </a:rPr>
              <a:t>L nfrmcn s pdr </a:t>
            </a:r>
          </a:p>
          <a:p>
            <a:pPr>
              <a:lnSpc>
                <a:spcPts val="1464"/>
              </a:lnSpc>
            </a:pPr>
          </a:p>
          <a:p>
            <a:pPr>
              <a:lnSpc>
                <a:spcPts val="1464"/>
              </a:lnSpc>
            </a:pPr>
            <a:r>
              <a:rPr lang="en-US" sz="1200">
                <a:solidFill>
                  <a:srgbClr val="FFFFFF"/>
                </a:solidFill>
                <a:latin typeface="Raleway Bold"/>
              </a:rPr>
              <a:t>Si puedas es porque las vocales no te dan mucha información. Reflexiona sobre la manera de medir el contenido de información.</a:t>
            </a:r>
          </a:p>
          <a:p>
            <a:pPr marL="0" indent="0" lvl="1">
              <a:lnSpc>
                <a:spcPts val="1536"/>
              </a:lnSpc>
            </a:pPr>
          </a:p>
        </p:txBody>
      </p:sp>
      <p:sp>
        <p:nvSpPr>
          <p:cNvPr name="TextBox 36" id="36"/>
          <p:cNvSpPr txBox="true"/>
          <p:nvPr/>
        </p:nvSpPr>
        <p:spPr>
          <a:xfrm rot="0">
            <a:off x="82051" y="3185530"/>
            <a:ext cx="7379133" cy="293102"/>
          </a:xfrm>
          <a:prstGeom prst="rect">
            <a:avLst/>
          </a:prstGeom>
        </p:spPr>
        <p:txBody>
          <a:bodyPr anchor="t" rtlCol="false" tIns="0" lIns="0" bIns="0" rIns="0">
            <a:spAutoFit/>
          </a:bodyPr>
          <a:lstStyle/>
          <a:p>
            <a:pPr algn="ctr">
              <a:lnSpc>
                <a:spcPts val="2168"/>
              </a:lnSpc>
            </a:pPr>
            <a:r>
              <a:rPr lang="en-US" sz="2105" spc="155">
                <a:solidFill>
                  <a:srgbClr val="FFFFFF"/>
                </a:solidFill>
                <a:latin typeface="Raleway Bold"/>
              </a:rPr>
              <a:t>ACTIVIDAD 7. MIDIENDO INFORMACIÓN</a:t>
            </a:r>
          </a:p>
        </p:txBody>
      </p:sp>
      <p:sp>
        <p:nvSpPr>
          <p:cNvPr name="TextBox 37" id="37"/>
          <p:cNvSpPr txBox="true"/>
          <p:nvPr/>
        </p:nvSpPr>
        <p:spPr>
          <a:xfrm rot="0">
            <a:off x="433569" y="3709198"/>
            <a:ext cx="6807960" cy="724836"/>
          </a:xfrm>
          <a:prstGeom prst="rect">
            <a:avLst/>
          </a:prstGeom>
        </p:spPr>
        <p:txBody>
          <a:bodyPr anchor="t" rtlCol="false" tIns="0" lIns="0" bIns="0" rIns="0">
            <a:spAutoFit/>
          </a:bodyPr>
          <a:lstStyle/>
          <a:p>
            <a:pPr>
              <a:lnSpc>
                <a:spcPts val="2416"/>
              </a:lnSpc>
            </a:pPr>
            <a:r>
              <a:rPr lang="en-US" sz="1726" spc="43">
                <a:solidFill>
                  <a:srgbClr val="FFFFFF"/>
                </a:solidFill>
                <a:latin typeface="Raleway Bold"/>
              </a:rPr>
              <a:t>Objetivo:</a:t>
            </a:r>
          </a:p>
          <a:p>
            <a:pPr marL="0" indent="0" lvl="1">
              <a:lnSpc>
                <a:spcPts val="1679"/>
              </a:lnSpc>
            </a:pPr>
            <a:r>
              <a:rPr lang="en-US" sz="1200" spc="30">
                <a:solidFill>
                  <a:srgbClr val="394E63"/>
                </a:solidFill>
                <a:latin typeface="Raleway Bold"/>
              </a:rPr>
              <a:t>Desarrollar tus habilidades de deducción y formulación de preguntas trabajando con rangos numéricos.</a:t>
            </a:r>
          </a:p>
        </p:txBody>
      </p:sp>
      <p:sp>
        <p:nvSpPr>
          <p:cNvPr name="TextBox 38" id="38"/>
          <p:cNvSpPr txBox="true"/>
          <p:nvPr/>
        </p:nvSpPr>
        <p:spPr>
          <a:xfrm rot="0">
            <a:off x="2469667" y="9780620"/>
            <a:ext cx="2694845" cy="726406"/>
          </a:xfrm>
          <a:prstGeom prst="rect">
            <a:avLst/>
          </a:prstGeom>
        </p:spPr>
        <p:txBody>
          <a:bodyPr anchor="t" rtlCol="false" tIns="0" lIns="0" bIns="0" rIns="0">
            <a:spAutoFit/>
          </a:bodyPr>
          <a:lstStyle/>
          <a:p>
            <a:pPr algn="ctr" marL="0" indent="0" lvl="1">
              <a:lnSpc>
                <a:spcPts val="1436"/>
              </a:lnSpc>
            </a:pPr>
            <a:r>
              <a:rPr lang="en-US" sz="1026" spc="25">
                <a:solidFill>
                  <a:srgbClr val="2F4052"/>
                </a:solidFill>
                <a:latin typeface="Raleway Bold"/>
              </a:rPr>
              <a:t>COMPUTACIONAL+: Plataforma de Recursos Educativos Abiertos de Pensamiento Computacional para colectivos de baja cualificación</a:t>
            </a:r>
          </a:p>
        </p:txBody>
      </p:sp>
      <p:sp>
        <p:nvSpPr>
          <p:cNvPr name="TextBox 39" id="39"/>
          <p:cNvSpPr txBox="true"/>
          <p:nvPr/>
        </p:nvSpPr>
        <p:spPr>
          <a:xfrm rot="0">
            <a:off x="1397437" y="194629"/>
            <a:ext cx="1115258" cy="431798"/>
          </a:xfrm>
          <a:prstGeom prst="rect">
            <a:avLst/>
          </a:prstGeom>
        </p:spPr>
        <p:txBody>
          <a:bodyPr anchor="t" rtlCol="false" tIns="0" lIns="0" bIns="0" rIns="0">
            <a:spAutoFit/>
          </a:bodyPr>
          <a:lstStyle/>
          <a:p>
            <a:pPr algn="ctr" marL="0" indent="0" lvl="0">
              <a:lnSpc>
                <a:spcPts val="3500"/>
              </a:lnSpc>
              <a:spcBef>
                <a:spcPct val="0"/>
              </a:spcBef>
            </a:pPr>
            <a:r>
              <a:rPr lang="en-US" sz="2500">
                <a:solidFill>
                  <a:srgbClr val="FFFFFF"/>
                </a:solidFill>
                <a:latin typeface="Open Sans Bold"/>
              </a:rPr>
              <a:t>COSTA </a:t>
            </a:r>
          </a:p>
        </p:txBody>
      </p:sp>
      <p:sp>
        <p:nvSpPr>
          <p:cNvPr name="TextBox 40" id="40"/>
          <p:cNvSpPr txBox="true"/>
          <p:nvPr/>
        </p:nvSpPr>
        <p:spPr>
          <a:xfrm rot="0">
            <a:off x="1120107" y="830587"/>
            <a:ext cx="1455658" cy="297178"/>
          </a:xfrm>
          <a:prstGeom prst="rect">
            <a:avLst/>
          </a:prstGeom>
        </p:spPr>
        <p:txBody>
          <a:bodyPr anchor="t" rtlCol="false" tIns="0" lIns="0" bIns="0" rIns="0">
            <a:spAutoFit/>
          </a:bodyPr>
          <a:lstStyle/>
          <a:p>
            <a:pPr algn="ctr" marL="0" indent="0" lvl="0">
              <a:lnSpc>
                <a:spcPts val="2520"/>
              </a:lnSpc>
              <a:spcBef>
                <a:spcPct val="0"/>
              </a:spcBef>
            </a:pPr>
            <a:r>
              <a:rPr lang="en-US" sz="1800">
                <a:solidFill>
                  <a:srgbClr val="FFFFFF"/>
                </a:solidFill>
                <a:latin typeface="Open Sans Bold"/>
              </a:rPr>
              <a:t>INFORMALIA</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61785" y="4548334"/>
            <a:ext cx="7683569" cy="5016481"/>
            <a:chOff x="0" y="0"/>
            <a:chExt cx="3526543" cy="2302424"/>
          </a:xfrm>
        </p:grpSpPr>
        <p:sp>
          <p:nvSpPr>
            <p:cNvPr name="Freeform 3" id="3"/>
            <p:cNvSpPr/>
            <p:nvPr/>
          </p:nvSpPr>
          <p:spPr>
            <a:xfrm flipH="false" flipV="false" rot="0">
              <a:off x="0" y="0"/>
              <a:ext cx="3526543" cy="2302424"/>
            </a:xfrm>
            <a:custGeom>
              <a:avLst/>
              <a:gdLst/>
              <a:ahLst/>
              <a:cxnLst/>
              <a:rect r="r" b="b" t="t" l="l"/>
              <a:pathLst>
                <a:path h="2302424" w="3526543">
                  <a:moveTo>
                    <a:pt x="0" y="0"/>
                  </a:moveTo>
                  <a:lnTo>
                    <a:pt x="3526543" y="0"/>
                  </a:lnTo>
                  <a:lnTo>
                    <a:pt x="3526543" y="2302424"/>
                  </a:lnTo>
                  <a:lnTo>
                    <a:pt x="0" y="2302424"/>
                  </a:lnTo>
                  <a:close/>
                </a:path>
              </a:pathLst>
            </a:custGeom>
            <a:solidFill>
              <a:srgbClr val="4EA849"/>
            </a:solidFill>
            <a:ln w="19050" cap="sq">
              <a:solidFill>
                <a:srgbClr val="FFFFFF"/>
              </a:solidFill>
              <a:prstDash val="solid"/>
              <a:miter/>
            </a:ln>
          </p:spPr>
        </p:sp>
        <p:sp>
          <p:nvSpPr>
            <p:cNvPr name="TextBox 4" id="4"/>
            <p:cNvSpPr txBox="true"/>
            <p:nvPr/>
          </p:nvSpPr>
          <p:spPr>
            <a:xfrm>
              <a:off x="0" y="-28575"/>
              <a:ext cx="3526543" cy="2330999"/>
            </a:xfrm>
            <a:prstGeom prst="rect">
              <a:avLst/>
            </a:prstGeom>
          </p:spPr>
          <p:txBody>
            <a:bodyPr anchor="ctr" rtlCol="false" tIns="26030" lIns="26030" bIns="26030" rIns="26030"/>
            <a:lstStyle/>
            <a:p>
              <a:pPr algn="ctr">
                <a:lnSpc>
                  <a:spcPts val="1424"/>
                </a:lnSpc>
              </a:pPr>
            </a:p>
          </p:txBody>
        </p:sp>
      </p:grpSp>
      <p:sp>
        <p:nvSpPr>
          <p:cNvPr name="Freeform 5" id="5"/>
          <p:cNvSpPr/>
          <p:nvPr/>
        </p:nvSpPr>
        <p:spPr>
          <a:xfrm flipH="true" flipV="false" rot="0">
            <a:off x="0" y="-987432"/>
            <a:ext cx="7560000" cy="4882712"/>
          </a:xfrm>
          <a:custGeom>
            <a:avLst/>
            <a:gdLst/>
            <a:ahLst/>
            <a:cxnLst/>
            <a:rect r="r" b="b" t="t" l="l"/>
            <a:pathLst>
              <a:path h="4882712" w="7560000">
                <a:moveTo>
                  <a:pt x="7560000" y="0"/>
                </a:moveTo>
                <a:lnTo>
                  <a:pt x="0" y="0"/>
                </a:lnTo>
                <a:lnTo>
                  <a:pt x="0" y="4882712"/>
                </a:lnTo>
                <a:lnTo>
                  <a:pt x="7560000" y="4882712"/>
                </a:lnTo>
                <a:lnTo>
                  <a:pt x="7560000" y="0"/>
                </a:lnTo>
                <a:close/>
              </a:path>
            </a:pathLst>
          </a:custGeom>
          <a:blipFill>
            <a:blip r:embed="rId2"/>
            <a:stretch>
              <a:fillRect l="0" t="-27415" r="0" b="-27415"/>
            </a:stretch>
          </a:blipFill>
        </p:spPr>
      </p:sp>
      <p:grpSp>
        <p:nvGrpSpPr>
          <p:cNvPr name="Group 6" id="6"/>
          <p:cNvGrpSpPr/>
          <p:nvPr/>
        </p:nvGrpSpPr>
        <p:grpSpPr>
          <a:xfrm rot="0">
            <a:off x="0" y="3102110"/>
            <a:ext cx="7560000" cy="440891"/>
            <a:chOff x="0" y="0"/>
            <a:chExt cx="2709333" cy="158005"/>
          </a:xfrm>
        </p:grpSpPr>
        <p:sp>
          <p:nvSpPr>
            <p:cNvPr name="Freeform 7" id="7"/>
            <p:cNvSpPr/>
            <p:nvPr/>
          </p:nvSpPr>
          <p:spPr>
            <a:xfrm flipH="false" flipV="false" rot="0">
              <a:off x="0" y="0"/>
              <a:ext cx="2709333" cy="158005"/>
            </a:xfrm>
            <a:custGeom>
              <a:avLst/>
              <a:gdLst/>
              <a:ahLst/>
              <a:cxnLst/>
              <a:rect r="r" b="b" t="t" l="l"/>
              <a:pathLst>
                <a:path h="158005" w="2709333">
                  <a:moveTo>
                    <a:pt x="0" y="0"/>
                  </a:moveTo>
                  <a:lnTo>
                    <a:pt x="2709333" y="0"/>
                  </a:lnTo>
                  <a:lnTo>
                    <a:pt x="2709333" y="158005"/>
                  </a:lnTo>
                  <a:lnTo>
                    <a:pt x="0" y="158005"/>
                  </a:lnTo>
                  <a:close/>
                </a:path>
              </a:pathLst>
            </a:custGeom>
            <a:solidFill>
              <a:srgbClr val="4EA849"/>
            </a:solidFill>
          </p:spPr>
        </p:sp>
        <p:sp>
          <p:nvSpPr>
            <p:cNvPr name="TextBox 8" id="8"/>
            <p:cNvSpPr txBox="true"/>
            <p:nvPr/>
          </p:nvSpPr>
          <p:spPr>
            <a:xfrm>
              <a:off x="0" y="-38100"/>
              <a:ext cx="2709333" cy="196105"/>
            </a:xfrm>
            <a:prstGeom prst="rect">
              <a:avLst/>
            </a:prstGeom>
          </p:spPr>
          <p:txBody>
            <a:bodyPr anchor="ctr" rtlCol="false" tIns="50800" lIns="50800" bIns="50800" rIns="50800"/>
            <a:lstStyle/>
            <a:p>
              <a:pPr algn="ctr">
                <a:lnSpc>
                  <a:spcPts val="1800"/>
                </a:lnSpc>
              </a:pPr>
            </a:p>
          </p:txBody>
        </p:sp>
      </p:grpSp>
      <p:grpSp>
        <p:nvGrpSpPr>
          <p:cNvPr name="Group 9" id="9"/>
          <p:cNvGrpSpPr/>
          <p:nvPr/>
        </p:nvGrpSpPr>
        <p:grpSpPr>
          <a:xfrm rot="0">
            <a:off x="0" y="3543001"/>
            <a:ext cx="7560000" cy="1062483"/>
            <a:chOff x="0" y="0"/>
            <a:chExt cx="2709333" cy="380770"/>
          </a:xfrm>
        </p:grpSpPr>
        <p:sp>
          <p:nvSpPr>
            <p:cNvPr name="Freeform 10" id="10"/>
            <p:cNvSpPr/>
            <p:nvPr/>
          </p:nvSpPr>
          <p:spPr>
            <a:xfrm flipH="false" flipV="false" rot="0">
              <a:off x="0" y="0"/>
              <a:ext cx="2709333" cy="380770"/>
            </a:xfrm>
            <a:custGeom>
              <a:avLst/>
              <a:gdLst/>
              <a:ahLst/>
              <a:cxnLst/>
              <a:rect r="r" b="b" t="t" l="l"/>
              <a:pathLst>
                <a:path h="380770" w="2709333">
                  <a:moveTo>
                    <a:pt x="0" y="0"/>
                  </a:moveTo>
                  <a:lnTo>
                    <a:pt x="2709333" y="0"/>
                  </a:lnTo>
                  <a:lnTo>
                    <a:pt x="2709333" y="380770"/>
                  </a:lnTo>
                  <a:lnTo>
                    <a:pt x="0" y="380770"/>
                  </a:lnTo>
                  <a:close/>
                </a:path>
              </a:pathLst>
            </a:custGeom>
            <a:solidFill>
              <a:srgbClr val="A0C478"/>
            </a:solidFill>
          </p:spPr>
        </p:sp>
        <p:sp>
          <p:nvSpPr>
            <p:cNvPr name="TextBox 11" id="11"/>
            <p:cNvSpPr txBox="true"/>
            <p:nvPr/>
          </p:nvSpPr>
          <p:spPr>
            <a:xfrm>
              <a:off x="0" y="-38100"/>
              <a:ext cx="2709333" cy="418870"/>
            </a:xfrm>
            <a:prstGeom prst="rect">
              <a:avLst/>
            </a:prstGeom>
          </p:spPr>
          <p:txBody>
            <a:bodyPr anchor="ctr" rtlCol="false" tIns="50800" lIns="50800" bIns="50800" rIns="50800"/>
            <a:lstStyle/>
            <a:p>
              <a:pPr algn="ctr">
                <a:lnSpc>
                  <a:spcPts val="1800"/>
                </a:lnSpc>
              </a:pPr>
            </a:p>
          </p:txBody>
        </p:sp>
      </p:grpSp>
      <p:sp>
        <p:nvSpPr>
          <p:cNvPr name="Freeform 12" id="12"/>
          <p:cNvSpPr/>
          <p:nvPr/>
        </p:nvSpPr>
        <p:spPr>
          <a:xfrm flipH="false" flipV="false" rot="0">
            <a:off x="5540741" y="9716706"/>
            <a:ext cx="1624564" cy="771482"/>
          </a:xfrm>
          <a:custGeom>
            <a:avLst/>
            <a:gdLst/>
            <a:ahLst/>
            <a:cxnLst/>
            <a:rect r="r" b="b" t="t" l="l"/>
            <a:pathLst>
              <a:path h="771482" w="1624564">
                <a:moveTo>
                  <a:pt x="0" y="0"/>
                </a:moveTo>
                <a:lnTo>
                  <a:pt x="1624564" y="0"/>
                </a:lnTo>
                <a:lnTo>
                  <a:pt x="1624564" y="771482"/>
                </a:lnTo>
                <a:lnTo>
                  <a:pt x="0" y="771482"/>
                </a:lnTo>
                <a:lnTo>
                  <a:pt x="0" y="0"/>
                </a:lnTo>
                <a:close/>
              </a:path>
            </a:pathLst>
          </a:custGeom>
          <a:blipFill>
            <a:blip r:embed="rId3"/>
            <a:stretch>
              <a:fillRect l="0" t="0" r="0" b="0"/>
            </a:stretch>
          </a:blipFill>
        </p:spPr>
      </p:sp>
      <p:sp>
        <p:nvSpPr>
          <p:cNvPr name="Freeform 13" id="13"/>
          <p:cNvSpPr/>
          <p:nvPr/>
        </p:nvSpPr>
        <p:spPr>
          <a:xfrm flipH="false" flipV="false" rot="0">
            <a:off x="433569" y="9766431"/>
            <a:ext cx="1671166" cy="783359"/>
          </a:xfrm>
          <a:custGeom>
            <a:avLst/>
            <a:gdLst/>
            <a:ahLst/>
            <a:cxnLst/>
            <a:rect r="r" b="b" t="t" l="l"/>
            <a:pathLst>
              <a:path h="783359" w="1671166">
                <a:moveTo>
                  <a:pt x="0" y="0"/>
                </a:moveTo>
                <a:lnTo>
                  <a:pt x="1671166" y="0"/>
                </a:lnTo>
                <a:lnTo>
                  <a:pt x="1671166" y="783359"/>
                </a:lnTo>
                <a:lnTo>
                  <a:pt x="0" y="783359"/>
                </a:lnTo>
                <a:lnTo>
                  <a:pt x="0" y="0"/>
                </a:lnTo>
                <a:close/>
              </a:path>
            </a:pathLst>
          </a:custGeom>
          <a:blipFill>
            <a:blip r:embed="rId4"/>
            <a:stretch>
              <a:fillRect l="0" t="0" r="0" b="0"/>
            </a:stretch>
          </a:blipFill>
        </p:spPr>
      </p:sp>
      <p:grpSp>
        <p:nvGrpSpPr>
          <p:cNvPr name="Group 14" id="14"/>
          <p:cNvGrpSpPr/>
          <p:nvPr/>
        </p:nvGrpSpPr>
        <p:grpSpPr>
          <a:xfrm rot="0">
            <a:off x="1303020" y="439103"/>
            <a:ext cx="94298" cy="92392"/>
            <a:chOff x="0" y="0"/>
            <a:chExt cx="125730" cy="123190"/>
          </a:xfrm>
        </p:grpSpPr>
        <p:sp>
          <p:nvSpPr>
            <p:cNvPr name="Freeform 15" id="15"/>
            <p:cNvSpPr/>
            <p:nvPr/>
          </p:nvSpPr>
          <p:spPr>
            <a:xfrm flipH="false" flipV="false" rot="0">
              <a:off x="48260" y="48260"/>
              <a:ext cx="25400" cy="26670"/>
            </a:xfrm>
            <a:custGeom>
              <a:avLst/>
              <a:gdLst/>
              <a:ahLst/>
              <a:cxnLst/>
              <a:rect r="r" b="b" t="t" l="l"/>
              <a:pathLst>
                <a:path h="26670" w="25400">
                  <a:moveTo>
                    <a:pt x="25400" y="8890"/>
                  </a:moveTo>
                  <a:cubicBezTo>
                    <a:pt x="15240" y="26670"/>
                    <a:pt x="5080" y="22860"/>
                    <a:pt x="2540" y="19050"/>
                  </a:cubicBezTo>
                  <a:cubicBezTo>
                    <a:pt x="0" y="15240"/>
                    <a:pt x="2540" y="5080"/>
                    <a:pt x="6350" y="2540"/>
                  </a:cubicBezTo>
                  <a:cubicBezTo>
                    <a:pt x="8890" y="0"/>
                    <a:pt x="22860" y="3810"/>
                    <a:pt x="22860" y="3810"/>
                  </a:cubicBezTo>
                </a:path>
              </a:pathLst>
            </a:custGeom>
            <a:solidFill>
              <a:srgbClr val="0571D3"/>
            </a:solidFill>
            <a:ln cap="sq">
              <a:noFill/>
              <a:prstDash val="solid"/>
              <a:miter/>
            </a:ln>
          </p:spPr>
        </p:sp>
      </p:grpSp>
      <p:grpSp>
        <p:nvGrpSpPr>
          <p:cNvPr name="Group 16" id="16"/>
          <p:cNvGrpSpPr/>
          <p:nvPr/>
        </p:nvGrpSpPr>
        <p:grpSpPr>
          <a:xfrm rot="0">
            <a:off x="1691640" y="297180"/>
            <a:ext cx="821055" cy="284797"/>
            <a:chOff x="0" y="0"/>
            <a:chExt cx="1094740" cy="379730"/>
          </a:xfrm>
        </p:grpSpPr>
        <p:sp>
          <p:nvSpPr>
            <p:cNvPr name="Freeform 17" id="17"/>
            <p:cNvSpPr/>
            <p:nvPr/>
          </p:nvSpPr>
          <p:spPr>
            <a:xfrm flipH="false" flipV="false" rot="0">
              <a:off x="49530" y="45720"/>
              <a:ext cx="995680" cy="289560"/>
            </a:xfrm>
            <a:custGeom>
              <a:avLst/>
              <a:gdLst/>
              <a:ahLst/>
              <a:cxnLst/>
              <a:rect r="r" b="b" t="t" l="l"/>
              <a:pathLst>
                <a:path h="289560" w="995680">
                  <a:moveTo>
                    <a:pt x="189230" y="5080"/>
                  </a:moveTo>
                  <a:cubicBezTo>
                    <a:pt x="438150" y="26670"/>
                    <a:pt x="737870" y="0"/>
                    <a:pt x="797560" y="22860"/>
                  </a:cubicBezTo>
                  <a:cubicBezTo>
                    <a:pt x="812800" y="29210"/>
                    <a:pt x="820420" y="36830"/>
                    <a:pt x="824230" y="46990"/>
                  </a:cubicBezTo>
                  <a:cubicBezTo>
                    <a:pt x="826770" y="55880"/>
                    <a:pt x="824230" y="73660"/>
                    <a:pt x="819150" y="81280"/>
                  </a:cubicBezTo>
                  <a:cubicBezTo>
                    <a:pt x="815340" y="88900"/>
                    <a:pt x="810260" y="92710"/>
                    <a:pt x="797560" y="97790"/>
                  </a:cubicBezTo>
                  <a:cubicBezTo>
                    <a:pt x="751840" y="114300"/>
                    <a:pt x="575310" y="127000"/>
                    <a:pt x="457200" y="137160"/>
                  </a:cubicBezTo>
                  <a:cubicBezTo>
                    <a:pt x="332740" y="149860"/>
                    <a:pt x="118110" y="181610"/>
                    <a:pt x="67310" y="165100"/>
                  </a:cubicBezTo>
                  <a:cubicBezTo>
                    <a:pt x="53340" y="160020"/>
                    <a:pt x="46990" y="153670"/>
                    <a:pt x="44450" y="144780"/>
                  </a:cubicBezTo>
                  <a:cubicBezTo>
                    <a:pt x="40640" y="135890"/>
                    <a:pt x="40640" y="120650"/>
                    <a:pt x="46990" y="113030"/>
                  </a:cubicBezTo>
                  <a:cubicBezTo>
                    <a:pt x="57150" y="101600"/>
                    <a:pt x="80010" y="100330"/>
                    <a:pt x="115570" y="97790"/>
                  </a:cubicBezTo>
                  <a:cubicBezTo>
                    <a:pt x="229870" y="87630"/>
                    <a:pt x="779780" y="113030"/>
                    <a:pt x="862330" y="135890"/>
                  </a:cubicBezTo>
                  <a:cubicBezTo>
                    <a:pt x="880110" y="140970"/>
                    <a:pt x="886460" y="143510"/>
                    <a:pt x="891540" y="152400"/>
                  </a:cubicBezTo>
                  <a:cubicBezTo>
                    <a:pt x="897890" y="160020"/>
                    <a:pt x="900430" y="176530"/>
                    <a:pt x="895350" y="185420"/>
                  </a:cubicBezTo>
                  <a:cubicBezTo>
                    <a:pt x="891540" y="195580"/>
                    <a:pt x="881380" y="203200"/>
                    <a:pt x="862330" y="208280"/>
                  </a:cubicBezTo>
                  <a:cubicBezTo>
                    <a:pt x="802640" y="226060"/>
                    <a:pt x="506730" y="231140"/>
                    <a:pt x="459740" y="203200"/>
                  </a:cubicBezTo>
                  <a:cubicBezTo>
                    <a:pt x="444500" y="194310"/>
                    <a:pt x="440690" y="179070"/>
                    <a:pt x="441960" y="168910"/>
                  </a:cubicBezTo>
                  <a:cubicBezTo>
                    <a:pt x="441960" y="158750"/>
                    <a:pt x="448310" y="149860"/>
                    <a:pt x="459740" y="142240"/>
                  </a:cubicBezTo>
                  <a:cubicBezTo>
                    <a:pt x="490220" y="120650"/>
                    <a:pt x="603250" y="92710"/>
                    <a:pt x="673100" y="85090"/>
                  </a:cubicBezTo>
                  <a:cubicBezTo>
                    <a:pt x="739140" y="77470"/>
                    <a:pt x="838200" y="71120"/>
                    <a:pt x="868680" y="90170"/>
                  </a:cubicBezTo>
                  <a:cubicBezTo>
                    <a:pt x="882650" y="99060"/>
                    <a:pt x="890270" y="118110"/>
                    <a:pt x="887730" y="129540"/>
                  </a:cubicBezTo>
                  <a:cubicBezTo>
                    <a:pt x="886460" y="142240"/>
                    <a:pt x="873760" y="154940"/>
                    <a:pt x="858520" y="162560"/>
                  </a:cubicBezTo>
                  <a:cubicBezTo>
                    <a:pt x="830580" y="175260"/>
                    <a:pt x="783590" y="163830"/>
                    <a:pt x="723900" y="172720"/>
                  </a:cubicBezTo>
                  <a:cubicBezTo>
                    <a:pt x="607060" y="189230"/>
                    <a:pt x="327660" y="270510"/>
                    <a:pt x="203200" y="281940"/>
                  </a:cubicBezTo>
                  <a:cubicBezTo>
                    <a:pt x="135890" y="288290"/>
                    <a:pt x="81280" y="289560"/>
                    <a:pt x="45720" y="278130"/>
                  </a:cubicBezTo>
                  <a:cubicBezTo>
                    <a:pt x="26670" y="273050"/>
                    <a:pt x="11430" y="262890"/>
                    <a:pt x="5080" y="250190"/>
                  </a:cubicBezTo>
                  <a:cubicBezTo>
                    <a:pt x="0" y="240030"/>
                    <a:pt x="0" y="224790"/>
                    <a:pt x="6350" y="213360"/>
                  </a:cubicBezTo>
                  <a:cubicBezTo>
                    <a:pt x="19050" y="194310"/>
                    <a:pt x="55880" y="177800"/>
                    <a:pt x="95250" y="163830"/>
                  </a:cubicBezTo>
                  <a:cubicBezTo>
                    <a:pt x="163830" y="138430"/>
                    <a:pt x="346710" y="102870"/>
                    <a:pt x="394970" y="106680"/>
                  </a:cubicBezTo>
                  <a:cubicBezTo>
                    <a:pt x="411480" y="107950"/>
                    <a:pt x="420370" y="111760"/>
                    <a:pt x="426720" y="118110"/>
                  </a:cubicBezTo>
                  <a:cubicBezTo>
                    <a:pt x="433070" y="123190"/>
                    <a:pt x="438150" y="133350"/>
                    <a:pt x="436880" y="140970"/>
                  </a:cubicBezTo>
                  <a:cubicBezTo>
                    <a:pt x="434340" y="152400"/>
                    <a:pt x="422910" y="171450"/>
                    <a:pt x="405130" y="177800"/>
                  </a:cubicBezTo>
                  <a:cubicBezTo>
                    <a:pt x="369570" y="190500"/>
                    <a:pt x="270510" y="158750"/>
                    <a:pt x="208280" y="142240"/>
                  </a:cubicBezTo>
                  <a:cubicBezTo>
                    <a:pt x="151130" y="125730"/>
                    <a:pt x="69850" y="105410"/>
                    <a:pt x="48260" y="81280"/>
                  </a:cubicBezTo>
                  <a:cubicBezTo>
                    <a:pt x="38100" y="71120"/>
                    <a:pt x="34290" y="58420"/>
                    <a:pt x="36830" y="48260"/>
                  </a:cubicBezTo>
                  <a:cubicBezTo>
                    <a:pt x="39370" y="36830"/>
                    <a:pt x="49530" y="22860"/>
                    <a:pt x="67310" y="17780"/>
                  </a:cubicBezTo>
                  <a:cubicBezTo>
                    <a:pt x="110490" y="3810"/>
                    <a:pt x="231140" y="63500"/>
                    <a:pt x="341630" y="76200"/>
                  </a:cubicBezTo>
                  <a:cubicBezTo>
                    <a:pt x="502920" y="95250"/>
                    <a:pt x="863600" y="77470"/>
                    <a:pt x="943610" y="91440"/>
                  </a:cubicBezTo>
                  <a:cubicBezTo>
                    <a:pt x="965200" y="93980"/>
                    <a:pt x="974090" y="95250"/>
                    <a:pt x="982980" y="104140"/>
                  </a:cubicBezTo>
                  <a:cubicBezTo>
                    <a:pt x="990600" y="111760"/>
                    <a:pt x="995680" y="129540"/>
                    <a:pt x="991870" y="140970"/>
                  </a:cubicBezTo>
                  <a:cubicBezTo>
                    <a:pt x="985520" y="158750"/>
                    <a:pt x="952500" y="175260"/>
                    <a:pt x="922020" y="189230"/>
                  </a:cubicBezTo>
                  <a:cubicBezTo>
                    <a:pt x="878840" y="209550"/>
                    <a:pt x="808990" y="227330"/>
                    <a:pt x="750570" y="233680"/>
                  </a:cubicBezTo>
                  <a:cubicBezTo>
                    <a:pt x="693420" y="241300"/>
                    <a:pt x="608330" y="250190"/>
                    <a:pt x="576580" y="233680"/>
                  </a:cubicBezTo>
                  <a:cubicBezTo>
                    <a:pt x="560070" y="226060"/>
                    <a:pt x="548640" y="207010"/>
                    <a:pt x="549910" y="194310"/>
                  </a:cubicBezTo>
                  <a:cubicBezTo>
                    <a:pt x="551180" y="181610"/>
                    <a:pt x="568960" y="161290"/>
                    <a:pt x="581660" y="157480"/>
                  </a:cubicBezTo>
                  <a:cubicBezTo>
                    <a:pt x="591820" y="154940"/>
                    <a:pt x="609600" y="160020"/>
                    <a:pt x="617220" y="167640"/>
                  </a:cubicBezTo>
                  <a:cubicBezTo>
                    <a:pt x="624840" y="175260"/>
                    <a:pt x="629920" y="193040"/>
                    <a:pt x="628650" y="203200"/>
                  </a:cubicBezTo>
                  <a:cubicBezTo>
                    <a:pt x="628650" y="212090"/>
                    <a:pt x="623570" y="219710"/>
                    <a:pt x="617220" y="226060"/>
                  </a:cubicBezTo>
                  <a:cubicBezTo>
                    <a:pt x="609600" y="232410"/>
                    <a:pt x="591820" y="238760"/>
                    <a:pt x="581660" y="234950"/>
                  </a:cubicBezTo>
                  <a:cubicBezTo>
                    <a:pt x="568960" y="231140"/>
                    <a:pt x="551180" y="212090"/>
                    <a:pt x="549910" y="198120"/>
                  </a:cubicBezTo>
                  <a:cubicBezTo>
                    <a:pt x="548640" y="185420"/>
                    <a:pt x="560070" y="167640"/>
                    <a:pt x="576580" y="158750"/>
                  </a:cubicBezTo>
                  <a:cubicBezTo>
                    <a:pt x="614680" y="138430"/>
                    <a:pt x="737870" y="167640"/>
                    <a:pt x="808990" y="156210"/>
                  </a:cubicBezTo>
                  <a:cubicBezTo>
                    <a:pt x="869950" y="144780"/>
                    <a:pt x="948690" y="88900"/>
                    <a:pt x="975360" y="99060"/>
                  </a:cubicBezTo>
                  <a:cubicBezTo>
                    <a:pt x="988060" y="104140"/>
                    <a:pt x="995680" y="123190"/>
                    <a:pt x="993140" y="133350"/>
                  </a:cubicBezTo>
                  <a:cubicBezTo>
                    <a:pt x="991870" y="144780"/>
                    <a:pt x="980440" y="154940"/>
                    <a:pt x="960120" y="162560"/>
                  </a:cubicBezTo>
                  <a:cubicBezTo>
                    <a:pt x="882650" y="190500"/>
                    <a:pt x="487680" y="162560"/>
                    <a:pt x="334010" y="148590"/>
                  </a:cubicBezTo>
                  <a:cubicBezTo>
                    <a:pt x="243840" y="139700"/>
                    <a:pt x="170180" y="128270"/>
                    <a:pt x="120650" y="114300"/>
                  </a:cubicBezTo>
                  <a:cubicBezTo>
                    <a:pt x="91440" y="105410"/>
                    <a:pt x="68580" y="100330"/>
                    <a:pt x="54610" y="87630"/>
                  </a:cubicBezTo>
                  <a:cubicBezTo>
                    <a:pt x="44450" y="77470"/>
                    <a:pt x="34290" y="59690"/>
                    <a:pt x="36830" y="48260"/>
                  </a:cubicBezTo>
                  <a:cubicBezTo>
                    <a:pt x="39370" y="36830"/>
                    <a:pt x="50800" y="21590"/>
                    <a:pt x="67310" y="17780"/>
                  </a:cubicBezTo>
                  <a:cubicBezTo>
                    <a:pt x="97790" y="10160"/>
                    <a:pt x="168910" y="57150"/>
                    <a:pt x="223520" y="72390"/>
                  </a:cubicBezTo>
                  <a:cubicBezTo>
                    <a:pt x="283210" y="87630"/>
                    <a:pt x="381000" y="86360"/>
                    <a:pt x="412750" y="107950"/>
                  </a:cubicBezTo>
                  <a:cubicBezTo>
                    <a:pt x="427990" y="119380"/>
                    <a:pt x="436880" y="138430"/>
                    <a:pt x="435610" y="149860"/>
                  </a:cubicBezTo>
                  <a:cubicBezTo>
                    <a:pt x="434340" y="160020"/>
                    <a:pt x="427990" y="167640"/>
                    <a:pt x="414020" y="175260"/>
                  </a:cubicBezTo>
                  <a:cubicBezTo>
                    <a:pt x="369570" y="201930"/>
                    <a:pt x="137160" y="223520"/>
                    <a:pt x="78740" y="246380"/>
                  </a:cubicBezTo>
                  <a:cubicBezTo>
                    <a:pt x="55880" y="255270"/>
                    <a:pt x="46990" y="273050"/>
                    <a:pt x="34290" y="273050"/>
                  </a:cubicBezTo>
                  <a:cubicBezTo>
                    <a:pt x="25400" y="273050"/>
                    <a:pt x="16510" y="265430"/>
                    <a:pt x="10160" y="259080"/>
                  </a:cubicBezTo>
                  <a:cubicBezTo>
                    <a:pt x="5080" y="251460"/>
                    <a:pt x="0" y="241300"/>
                    <a:pt x="1270" y="232410"/>
                  </a:cubicBezTo>
                  <a:cubicBezTo>
                    <a:pt x="3810" y="220980"/>
                    <a:pt x="11430" y="204470"/>
                    <a:pt x="29210" y="195580"/>
                  </a:cubicBezTo>
                  <a:cubicBezTo>
                    <a:pt x="68580" y="176530"/>
                    <a:pt x="186690" y="209550"/>
                    <a:pt x="285750" y="199390"/>
                  </a:cubicBezTo>
                  <a:cubicBezTo>
                    <a:pt x="424180" y="184150"/>
                    <a:pt x="675640" y="99060"/>
                    <a:pt x="777240" y="90170"/>
                  </a:cubicBezTo>
                  <a:cubicBezTo>
                    <a:pt x="822960" y="86360"/>
                    <a:pt x="859790" y="82550"/>
                    <a:pt x="876300" y="95250"/>
                  </a:cubicBezTo>
                  <a:cubicBezTo>
                    <a:pt x="886460" y="104140"/>
                    <a:pt x="890270" y="127000"/>
                    <a:pt x="886460" y="138430"/>
                  </a:cubicBezTo>
                  <a:cubicBezTo>
                    <a:pt x="882650" y="148590"/>
                    <a:pt x="872490" y="157480"/>
                    <a:pt x="858520" y="162560"/>
                  </a:cubicBezTo>
                  <a:cubicBezTo>
                    <a:pt x="829310" y="171450"/>
                    <a:pt x="759460" y="148590"/>
                    <a:pt x="703580" y="153670"/>
                  </a:cubicBezTo>
                  <a:cubicBezTo>
                    <a:pt x="635000" y="160020"/>
                    <a:pt x="511810" y="209550"/>
                    <a:pt x="474980" y="207010"/>
                  </a:cubicBezTo>
                  <a:cubicBezTo>
                    <a:pt x="463550" y="205740"/>
                    <a:pt x="458470" y="204470"/>
                    <a:pt x="452120" y="198120"/>
                  </a:cubicBezTo>
                  <a:cubicBezTo>
                    <a:pt x="445770" y="190500"/>
                    <a:pt x="439420" y="170180"/>
                    <a:pt x="443230" y="160020"/>
                  </a:cubicBezTo>
                  <a:cubicBezTo>
                    <a:pt x="447040" y="149860"/>
                    <a:pt x="457200" y="143510"/>
                    <a:pt x="474980" y="138430"/>
                  </a:cubicBezTo>
                  <a:cubicBezTo>
                    <a:pt x="533400" y="120650"/>
                    <a:pt x="819150" y="116840"/>
                    <a:pt x="871220" y="137160"/>
                  </a:cubicBezTo>
                  <a:cubicBezTo>
                    <a:pt x="886460" y="143510"/>
                    <a:pt x="892810" y="149860"/>
                    <a:pt x="896620" y="160020"/>
                  </a:cubicBezTo>
                  <a:cubicBezTo>
                    <a:pt x="899160" y="168910"/>
                    <a:pt x="897890" y="185420"/>
                    <a:pt x="891540" y="193040"/>
                  </a:cubicBezTo>
                  <a:cubicBezTo>
                    <a:pt x="886460" y="201930"/>
                    <a:pt x="876300" y="205740"/>
                    <a:pt x="862330" y="208280"/>
                  </a:cubicBezTo>
                  <a:cubicBezTo>
                    <a:pt x="834390" y="214630"/>
                    <a:pt x="784860" y="208280"/>
                    <a:pt x="731520" y="205740"/>
                  </a:cubicBezTo>
                  <a:cubicBezTo>
                    <a:pt x="646430" y="200660"/>
                    <a:pt x="510540" y="181610"/>
                    <a:pt x="400050" y="175260"/>
                  </a:cubicBezTo>
                  <a:cubicBezTo>
                    <a:pt x="288290" y="167640"/>
                    <a:pt x="114300" y="190500"/>
                    <a:pt x="67310" y="165100"/>
                  </a:cubicBezTo>
                  <a:cubicBezTo>
                    <a:pt x="50800" y="156210"/>
                    <a:pt x="40640" y="139700"/>
                    <a:pt x="41910" y="128270"/>
                  </a:cubicBezTo>
                  <a:cubicBezTo>
                    <a:pt x="43180" y="116840"/>
                    <a:pt x="58420" y="105410"/>
                    <a:pt x="74930" y="97790"/>
                  </a:cubicBezTo>
                  <a:cubicBezTo>
                    <a:pt x="109220" y="85090"/>
                    <a:pt x="176530" y="100330"/>
                    <a:pt x="250190" y="95250"/>
                  </a:cubicBezTo>
                  <a:cubicBezTo>
                    <a:pt x="379730" y="85090"/>
                    <a:pt x="718820" y="10160"/>
                    <a:pt x="787400" y="21590"/>
                  </a:cubicBezTo>
                  <a:cubicBezTo>
                    <a:pt x="805180" y="25400"/>
                    <a:pt x="814070" y="29210"/>
                    <a:pt x="819150" y="38100"/>
                  </a:cubicBezTo>
                  <a:cubicBezTo>
                    <a:pt x="825500" y="48260"/>
                    <a:pt x="825500" y="71120"/>
                    <a:pt x="819150" y="81280"/>
                  </a:cubicBezTo>
                  <a:cubicBezTo>
                    <a:pt x="814070" y="91440"/>
                    <a:pt x="805180" y="93980"/>
                    <a:pt x="787400" y="97790"/>
                  </a:cubicBezTo>
                  <a:cubicBezTo>
                    <a:pt x="720090" y="114300"/>
                    <a:pt x="382270" y="105410"/>
                    <a:pt x="271780" y="93980"/>
                  </a:cubicBezTo>
                  <a:cubicBezTo>
                    <a:pt x="218440" y="88900"/>
                    <a:pt x="172720" y="87630"/>
                    <a:pt x="156210" y="69850"/>
                  </a:cubicBezTo>
                  <a:cubicBezTo>
                    <a:pt x="146050" y="59690"/>
                    <a:pt x="144780" y="36830"/>
                    <a:pt x="149860" y="26670"/>
                  </a:cubicBezTo>
                  <a:cubicBezTo>
                    <a:pt x="156210" y="15240"/>
                    <a:pt x="189230" y="5080"/>
                    <a:pt x="189230" y="5080"/>
                  </a:cubicBezTo>
                </a:path>
              </a:pathLst>
            </a:custGeom>
            <a:solidFill>
              <a:srgbClr val="E7191F"/>
            </a:solidFill>
            <a:ln cap="sq">
              <a:noFill/>
              <a:prstDash val="solid"/>
              <a:miter/>
            </a:ln>
          </p:spPr>
        </p:sp>
      </p:grpSp>
      <p:grpSp>
        <p:nvGrpSpPr>
          <p:cNvPr name="Group 18" id="18"/>
          <p:cNvGrpSpPr/>
          <p:nvPr/>
        </p:nvGrpSpPr>
        <p:grpSpPr>
          <a:xfrm rot="0">
            <a:off x="1189673" y="854393"/>
            <a:ext cx="1302068" cy="301942"/>
            <a:chOff x="0" y="0"/>
            <a:chExt cx="1736090" cy="402590"/>
          </a:xfrm>
        </p:grpSpPr>
        <p:sp>
          <p:nvSpPr>
            <p:cNvPr name="Freeform 19" id="19"/>
            <p:cNvSpPr/>
            <p:nvPr/>
          </p:nvSpPr>
          <p:spPr>
            <a:xfrm flipH="false" flipV="false" rot="0">
              <a:off x="50800" y="40640"/>
              <a:ext cx="1635760" cy="320040"/>
            </a:xfrm>
            <a:custGeom>
              <a:avLst/>
              <a:gdLst/>
              <a:ahLst/>
              <a:cxnLst/>
              <a:rect r="r" b="b" t="t" l="l"/>
              <a:pathLst>
                <a:path h="320040" w="1635760">
                  <a:moveTo>
                    <a:pt x="73660" y="62230"/>
                  </a:moveTo>
                  <a:cubicBezTo>
                    <a:pt x="1440180" y="60960"/>
                    <a:pt x="1535430" y="22860"/>
                    <a:pt x="1583690" y="24130"/>
                  </a:cubicBezTo>
                  <a:cubicBezTo>
                    <a:pt x="1601470" y="24130"/>
                    <a:pt x="1611630" y="26670"/>
                    <a:pt x="1620520" y="33020"/>
                  </a:cubicBezTo>
                  <a:cubicBezTo>
                    <a:pt x="1628140" y="39370"/>
                    <a:pt x="1633220" y="49530"/>
                    <a:pt x="1634490" y="59690"/>
                  </a:cubicBezTo>
                  <a:cubicBezTo>
                    <a:pt x="1634490" y="69850"/>
                    <a:pt x="1630680" y="88900"/>
                    <a:pt x="1620520" y="95250"/>
                  </a:cubicBezTo>
                  <a:cubicBezTo>
                    <a:pt x="1607820" y="102870"/>
                    <a:pt x="1591310" y="87630"/>
                    <a:pt x="1558290" y="86360"/>
                  </a:cubicBezTo>
                  <a:cubicBezTo>
                    <a:pt x="1421130" y="77470"/>
                    <a:pt x="753110" y="81280"/>
                    <a:pt x="506730" y="102870"/>
                  </a:cubicBezTo>
                  <a:cubicBezTo>
                    <a:pt x="370840" y="114300"/>
                    <a:pt x="269240" y="135890"/>
                    <a:pt x="194310" y="151130"/>
                  </a:cubicBezTo>
                  <a:cubicBezTo>
                    <a:pt x="151130" y="160020"/>
                    <a:pt x="93980" y="167640"/>
                    <a:pt x="93980" y="175260"/>
                  </a:cubicBezTo>
                  <a:cubicBezTo>
                    <a:pt x="93980" y="180340"/>
                    <a:pt x="130810" y="187960"/>
                    <a:pt x="154940" y="191770"/>
                  </a:cubicBezTo>
                  <a:cubicBezTo>
                    <a:pt x="189230" y="195580"/>
                    <a:pt x="227330" y="196850"/>
                    <a:pt x="278130" y="191770"/>
                  </a:cubicBezTo>
                  <a:cubicBezTo>
                    <a:pt x="363220" y="182880"/>
                    <a:pt x="521970" y="133350"/>
                    <a:pt x="617220" y="123190"/>
                  </a:cubicBezTo>
                  <a:cubicBezTo>
                    <a:pt x="687070" y="115570"/>
                    <a:pt x="765810" y="105410"/>
                    <a:pt x="798830" y="120650"/>
                  </a:cubicBezTo>
                  <a:cubicBezTo>
                    <a:pt x="814070" y="127000"/>
                    <a:pt x="825500" y="140970"/>
                    <a:pt x="826770" y="152400"/>
                  </a:cubicBezTo>
                  <a:cubicBezTo>
                    <a:pt x="828040" y="165100"/>
                    <a:pt x="820420" y="180340"/>
                    <a:pt x="806450" y="191770"/>
                  </a:cubicBezTo>
                  <a:cubicBezTo>
                    <a:pt x="778510" y="214630"/>
                    <a:pt x="675640" y="231140"/>
                    <a:pt x="626110" y="240030"/>
                  </a:cubicBezTo>
                  <a:cubicBezTo>
                    <a:pt x="593090" y="246380"/>
                    <a:pt x="575310" y="245110"/>
                    <a:pt x="539750" y="247650"/>
                  </a:cubicBezTo>
                  <a:cubicBezTo>
                    <a:pt x="478790" y="251460"/>
                    <a:pt x="365760" y="265430"/>
                    <a:pt x="295910" y="255270"/>
                  </a:cubicBezTo>
                  <a:cubicBezTo>
                    <a:pt x="241300" y="247650"/>
                    <a:pt x="173990" y="228600"/>
                    <a:pt x="151130" y="207010"/>
                  </a:cubicBezTo>
                  <a:cubicBezTo>
                    <a:pt x="139700" y="195580"/>
                    <a:pt x="134620" y="179070"/>
                    <a:pt x="137160" y="167640"/>
                  </a:cubicBezTo>
                  <a:cubicBezTo>
                    <a:pt x="138430" y="157480"/>
                    <a:pt x="146050" y="148590"/>
                    <a:pt x="160020" y="140970"/>
                  </a:cubicBezTo>
                  <a:cubicBezTo>
                    <a:pt x="198120" y="121920"/>
                    <a:pt x="410210" y="107950"/>
                    <a:pt x="412750" y="118110"/>
                  </a:cubicBezTo>
                  <a:cubicBezTo>
                    <a:pt x="414020" y="123190"/>
                    <a:pt x="388620" y="140970"/>
                    <a:pt x="370840" y="140970"/>
                  </a:cubicBezTo>
                  <a:cubicBezTo>
                    <a:pt x="342900" y="143510"/>
                    <a:pt x="260350" y="92710"/>
                    <a:pt x="259080" y="95250"/>
                  </a:cubicBezTo>
                  <a:cubicBezTo>
                    <a:pt x="257810" y="96520"/>
                    <a:pt x="275590" y="111760"/>
                    <a:pt x="290830" y="116840"/>
                  </a:cubicBezTo>
                  <a:cubicBezTo>
                    <a:pt x="320040" y="129540"/>
                    <a:pt x="367030" y="137160"/>
                    <a:pt x="431800" y="140970"/>
                  </a:cubicBezTo>
                  <a:cubicBezTo>
                    <a:pt x="571500" y="148590"/>
                    <a:pt x="904240" y="111760"/>
                    <a:pt x="1104900" y="109220"/>
                  </a:cubicBezTo>
                  <a:cubicBezTo>
                    <a:pt x="1266190" y="106680"/>
                    <a:pt x="1483360" y="97790"/>
                    <a:pt x="1541780" y="118110"/>
                  </a:cubicBezTo>
                  <a:cubicBezTo>
                    <a:pt x="1559560" y="124460"/>
                    <a:pt x="1567180" y="132080"/>
                    <a:pt x="1572260" y="142240"/>
                  </a:cubicBezTo>
                  <a:cubicBezTo>
                    <a:pt x="1576070" y="151130"/>
                    <a:pt x="1577340" y="162560"/>
                    <a:pt x="1573530" y="171450"/>
                  </a:cubicBezTo>
                  <a:cubicBezTo>
                    <a:pt x="1569720" y="181610"/>
                    <a:pt x="1563370" y="190500"/>
                    <a:pt x="1546860" y="198120"/>
                  </a:cubicBezTo>
                  <a:cubicBezTo>
                    <a:pt x="1480820" y="224790"/>
                    <a:pt x="1164590" y="173990"/>
                    <a:pt x="998220" y="195580"/>
                  </a:cubicBezTo>
                  <a:cubicBezTo>
                    <a:pt x="854710" y="213360"/>
                    <a:pt x="720090" y="283210"/>
                    <a:pt x="603250" y="300990"/>
                  </a:cubicBezTo>
                  <a:cubicBezTo>
                    <a:pt x="513080" y="314960"/>
                    <a:pt x="401320" y="320040"/>
                    <a:pt x="358140" y="311150"/>
                  </a:cubicBezTo>
                  <a:cubicBezTo>
                    <a:pt x="340360" y="307340"/>
                    <a:pt x="330200" y="302260"/>
                    <a:pt x="323850" y="293370"/>
                  </a:cubicBezTo>
                  <a:cubicBezTo>
                    <a:pt x="317500" y="281940"/>
                    <a:pt x="318770" y="254000"/>
                    <a:pt x="326390" y="243840"/>
                  </a:cubicBezTo>
                  <a:cubicBezTo>
                    <a:pt x="334010" y="233680"/>
                    <a:pt x="350520" y="227330"/>
                    <a:pt x="361950" y="229870"/>
                  </a:cubicBezTo>
                  <a:cubicBezTo>
                    <a:pt x="374650" y="232410"/>
                    <a:pt x="396240" y="250190"/>
                    <a:pt x="397510" y="262890"/>
                  </a:cubicBezTo>
                  <a:cubicBezTo>
                    <a:pt x="400050" y="275590"/>
                    <a:pt x="386080" y="300990"/>
                    <a:pt x="374650" y="307340"/>
                  </a:cubicBezTo>
                  <a:cubicBezTo>
                    <a:pt x="364490" y="312420"/>
                    <a:pt x="346710" y="311150"/>
                    <a:pt x="336550" y="304800"/>
                  </a:cubicBezTo>
                  <a:cubicBezTo>
                    <a:pt x="327660" y="298450"/>
                    <a:pt x="316230" y="283210"/>
                    <a:pt x="317500" y="271780"/>
                  </a:cubicBezTo>
                  <a:cubicBezTo>
                    <a:pt x="317500" y="259080"/>
                    <a:pt x="326390" y="241300"/>
                    <a:pt x="344170" y="231140"/>
                  </a:cubicBezTo>
                  <a:cubicBezTo>
                    <a:pt x="384810" y="209550"/>
                    <a:pt x="502920" y="233680"/>
                    <a:pt x="594360" y="220980"/>
                  </a:cubicBezTo>
                  <a:cubicBezTo>
                    <a:pt x="713740" y="203200"/>
                    <a:pt x="852170" y="138430"/>
                    <a:pt x="996950" y="119380"/>
                  </a:cubicBezTo>
                  <a:cubicBezTo>
                    <a:pt x="1162050" y="99060"/>
                    <a:pt x="1456690" y="96520"/>
                    <a:pt x="1531620" y="118110"/>
                  </a:cubicBezTo>
                  <a:cubicBezTo>
                    <a:pt x="1554480" y="124460"/>
                    <a:pt x="1567180" y="130810"/>
                    <a:pt x="1572260" y="142240"/>
                  </a:cubicBezTo>
                  <a:cubicBezTo>
                    <a:pt x="1577340" y="153670"/>
                    <a:pt x="1572260" y="177800"/>
                    <a:pt x="1563370" y="187960"/>
                  </a:cubicBezTo>
                  <a:cubicBezTo>
                    <a:pt x="1551940" y="200660"/>
                    <a:pt x="1532890" y="201930"/>
                    <a:pt x="1502410" y="205740"/>
                  </a:cubicBezTo>
                  <a:cubicBezTo>
                    <a:pt x="1416050" y="215900"/>
                    <a:pt x="1154430" y="171450"/>
                    <a:pt x="988060" y="175260"/>
                  </a:cubicBezTo>
                  <a:cubicBezTo>
                    <a:pt x="829310" y="177800"/>
                    <a:pt x="635000" y="214630"/>
                    <a:pt x="525780" y="219710"/>
                  </a:cubicBezTo>
                  <a:cubicBezTo>
                    <a:pt x="464820" y="222250"/>
                    <a:pt x="429260" y="222250"/>
                    <a:pt x="383540" y="217170"/>
                  </a:cubicBezTo>
                  <a:cubicBezTo>
                    <a:pt x="340360" y="212090"/>
                    <a:pt x="292100" y="205740"/>
                    <a:pt x="257810" y="191770"/>
                  </a:cubicBezTo>
                  <a:cubicBezTo>
                    <a:pt x="229870" y="179070"/>
                    <a:pt x="200660" y="166370"/>
                    <a:pt x="187960" y="143510"/>
                  </a:cubicBezTo>
                  <a:cubicBezTo>
                    <a:pt x="173990" y="119380"/>
                    <a:pt x="172720" y="72390"/>
                    <a:pt x="182880" y="49530"/>
                  </a:cubicBezTo>
                  <a:cubicBezTo>
                    <a:pt x="190500" y="33020"/>
                    <a:pt x="208280" y="20320"/>
                    <a:pt x="224790" y="15240"/>
                  </a:cubicBezTo>
                  <a:cubicBezTo>
                    <a:pt x="240030" y="10160"/>
                    <a:pt x="255270" y="13970"/>
                    <a:pt x="275590" y="19050"/>
                  </a:cubicBezTo>
                  <a:cubicBezTo>
                    <a:pt x="312420" y="26670"/>
                    <a:pt x="383540" y="57150"/>
                    <a:pt x="416560" y="76200"/>
                  </a:cubicBezTo>
                  <a:cubicBezTo>
                    <a:pt x="435610" y="88900"/>
                    <a:pt x="450850" y="99060"/>
                    <a:pt x="458470" y="113030"/>
                  </a:cubicBezTo>
                  <a:cubicBezTo>
                    <a:pt x="466090" y="125730"/>
                    <a:pt x="471170" y="142240"/>
                    <a:pt x="466090" y="154940"/>
                  </a:cubicBezTo>
                  <a:cubicBezTo>
                    <a:pt x="461010" y="171450"/>
                    <a:pt x="440690" y="186690"/>
                    <a:pt x="414020" y="196850"/>
                  </a:cubicBezTo>
                  <a:cubicBezTo>
                    <a:pt x="361950" y="215900"/>
                    <a:pt x="198120" y="229870"/>
                    <a:pt x="160020" y="210820"/>
                  </a:cubicBezTo>
                  <a:cubicBezTo>
                    <a:pt x="143510" y="203200"/>
                    <a:pt x="134620" y="187960"/>
                    <a:pt x="135890" y="176530"/>
                  </a:cubicBezTo>
                  <a:cubicBezTo>
                    <a:pt x="135890" y="163830"/>
                    <a:pt x="152400" y="143510"/>
                    <a:pt x="168910" y="139700"/>
                  </a:cubicBezTo>
                  <a:cubicBezTo>
                    <a:pt x="195580" y="132080"/>
                    <a:pt x="243840" y="179070"/>
                    <a:pt x="297180" y="187960"/>
                  </a:cubicBezTo>
                  <a:cubicBezTo>
                    <a:pt x="377190" y="200660"/>
                    <a:pt x="519430" y="189230"/>
                    <a:pt x="608330" y="173990"/>
                  </a:cubicBezTo>
                  <a:cubicBezTo>
                    <a:pt x="676910" y="161290"/>
                    <a:pt x="756920" y="118110"/>
                    <a:pt x="788670" y="119380"/>
                  </a:cubicBezTo>
                  <a:cubicBezTo>
                    <a:pt x="801370" y="119380"/>
                    <a:pt x="808990" y="123190"/>
                    <a:pt x="814070" y="128270"/>
                  </a:cubicBezTo>
                  <a:cubicBezTo>
                    <a:pt x="821690" y="135890"/>
                    <a:pt x="829310" y="151130"/>
                    <a:pt x="826770" y="162560"/>
                  </a:cubicBezTo>
                  <a:cubicBezTo>
                    <a:pt x="825500" y="173990"/>
                    <a:pt x="814070" y="186690"/>
                    <a:pt x="798830" y="194310"/>
                  </a:cubicBezTo>
                  <a:cubicBezTo>
                    <a:pt x="767080" y="208280"/>
                    <a:pt x="689610" y="187960"/>
                    <a:pt x="632460" y="195580"/>
                  </a:cubicBezTo>
                  <a:cubicBezTo>
                    <a:pt x="567690" y="204470"/>
                    <a:pt x="500380" y="236220"/>
                    <a:pt x="430530" y="247650"/>
                  </a:cubicBezTo>
                  <a:cubicBezTo>
                    <a:pt x="358140" y="260350"/>
                    <a:pt x="269240" y="266700"/>
                    <a:pt x="205740" y="267970"/>
                  </a:cubicBezTo>
                  <a:cubicBezTo>
                    <a:pt x="158750" y="269240"/>
                    <a:pt x="115570" y="270510"/>
                    <a:pt x="82550" y="262890"/>
                  </a:cubicBezTo>
                  <a:cubicBezTo>
                    <a:pt x="58420" y="257810"/>
                    <a:pt x="35560" y="252730"/>
                    <a:pt x="22860" y="238760"/>
                  </a:cubicBezTo>
                  <a:cubicBezTo>
                    <a:pt x="8890" y="224790"/>
                    <a:pt x="0" y="199390"/>
                    <a:pt x="0" y="181610"/>
                  </a:cubicBezTo>
                  <a:cubicBezTo>
                    <a:pt x="0" y="165100"/>
                    <a:pt x="8890" y="146050"/>
                    <a:pt x="20320" y="134620"/>
                  </a:cubicBezTo>
                  <a:cubicBezTo>
                    <a:pt x="34290" y="120650"/>
                    <a:pt x="50800" y="118110"/>
                    <a:pt x="80010" y="109220"/>
                  </a:cubicBezTo>
                  <a:cubicBezTo>
                    <a:pt x="149860" y="86360"/>
                    <a:pt x="304800" y="43180"/>
                    <a:pt x="452120" y="25400"/>
                  </a:cubicBezTo>
                  <a:cubicBezTo>
                    <a:pt x="666750" y="0"/>
                    <a:pt x="1037590" y="11430"/>
                    <a:pt x="1245870" y="10160"/>
                  </a:cubicBezTo>
                  <a:cubicBezTo>
                    <a:pt x="1380490" y="8890"/>
                    <a:pt x="1524000" y="1270"/>
                    <a:pt x="1579880" y="12700"/>
                  </a:cubicBezTo>
                  <a:cubicBezTo>
                    <a:pt x="1598930" y="16510"/>
                    <a:pt x="1617980" y="26670"/>
                    <a:pt x="1616710" y="29210"/>
                  </a:cubicBezTo>
                  <a:cubicBezTo>
                    <a:pt x="1616710" y="33020"/>
                    <a:pt x="1565910" y="33020"/>
                    <a:pt x="1565910" y="33020"/>
                  </a:cubicBezTo>
                  <a:cubicBezTo>
                    <a:pt x="1565910" y="33020"/>
                    <a:pt x="1600200" y="21590"/>
                    <a:pt x="1612900" y="27940"/>
                  </a:cubicBezTo>
                  <a:cubicBezTo>
                    <a:pt x="1623060" y="31750"/>
                    <a:pt x="1633220" y="48260"/>
                    <a:pt x="1634490" y="59690"/>
                  </a:cubicBezTo>
                  <a:cubicBezTo>
                    <a:pt x="1635760" y="69850"/>
                    <a:pt x="1628140" y="85090"/>
                    <a:pt x="1620520" y="95250"/>
                  </a:cubicBezTo>
                  <a:cubicBezTo>
                    <a:pt x="1611630" y="105410"/>
                    <a:pt x="1600200" y="110490"/>
                    <a:pt x="1579880" y="115570"/>
                  </a:cubicBezTo>
                  <a:cubicBezTo>
                    <a:pt x="1531620" y="130810"/>
                    <a:pt x="1438910" y="140970"/>
                    <a:pt x="1319530" y="147320"/>
                  </a:cubicBezTo>
                  <a:cubicBezTo>
                    <a:pt x="1057910" y="161290"/>
                    <a:pt x="187960" y="168910"/>
                    <a:pt x="73660" y="140970"/>
                  </a:cubicBezTo>
                  <a:cubicBezTo>
                    <a:pt x="54610" y="135890"/>
                    <a:pt x="48260" y="132080"/>
                    <a:pt x="41910" y="123190"/>
                  </a:cubicBezTo>
                  <a:cubicBezTo>
                    <a:pt x="35560" y="116840"/>
                    <a:pt x="34290" y="105410"/>
                    <a:pt x="34290" y="96520"/>
                  </a:cubicBezTo>
                  <a:cubicBezTo>
                    <a:pt x="35560" y="87630"/>
                    <a:pt x="41910" y="77470"/>
                    <a:pt x="48260" y="72390"/>
                  </a:cubicBezTo>
                  <a:cubicBezTo>
                    <a:pt x="54610" y="66040"/>
                    <a:pt x="73660" y="62230"/>
                    <a:pt x="73660" y="62230"/>
                  </a:cubicBezTo>
                </a:path>
              </a:pathLst>
            </a:custGeom>
            <a:solidFill>
              <a:srgbClr val="E7191F"/>
            </a:solidFill>
            <a:ln cap="sq">
              <a:noFill/>
              <a:prstDash val="solid"/>
              <a:miter/>
            </a:ln>
          </p:spPr>
        </p:sp>
      </p:grpSp>
      <p:grpSp>
        <p:nvGrpSpPr>
          <p:cNvPr name="Group 20" id="20"/>
          <p:cNvGrpSpPr/>
          <p:nvPr/>
        </p:nvGrpSpPr>
        <p:grpSpPr>
          <a:xfrm rot="0">
            <a:off x="1761173" y="916305"/>
            <a:ext cx="733425" cy="216217"/>
            <a:chOff x="0" y="0"/>
            <a:chExt cx="977900" cy="288290"/>
          </a:xfrm>
        </p:grpSpPr>
        <p:sp>
          <p:nvSpPr>
            <p:cNvPr name="Freeform 21" id="21"/>
            <p:cNvSpPr/>
            <p:nvPr/>
          </p:nvSpPr>
          <p:spPr>
            <a:xfrm flipH="false" flipV="false" rot="0">
              <a:off x="49530" y="48260"/>
              <a:ext cx="878840" cy="193040"/>
            </a:xfrm>
            <a:custGeom>
              <a:avLst/>
              <a:gdLst/>
              <a:ahLst/>
              <a:cxnLst/>
              <a:rect r="r" b="b" t="t" l="l"/>
              <a:pathLst>
                <a:path h="193040" w="878840">
                  <a:moveTo>
                    <a:pt x="839470" y="130810"/>
                  </a:moveTo>
                  <a:cubicBezTo>
                    <a:pt x="543560" y="135890"/>
                    <a:pt x="478790" y="144780"/>
                    <a:pt x="426720" y="156210"/>
                  </a:cubicBezTo>
                  <a:cubicBezTo>
                    <a:pt x="384810" y="165100"/>
                    <a:pt x="354330" y="181610"/>
                    <a:pt x="314960" y="187960"/>
                  </a:cubicBezTo>
                  <a:cubicBezTo>
                    <a:pt x="274320" y="193040"/>
                    <a:pt x="231140" y="193040"/>
                    <a:pt x="186690" y="189230"/>
                  </a:cubicBezTo>
                  <a:cubicBezTo>
                    <a:pt x="137160" y="184150"/>
                    <a:pt x="60960" y="176530"/>
                    <a:pt x="30480" y="157480"/>
                  </a:cubicBezTo>
                  <a:cubicBezTo>
                    <a:pt x="13970" y="147320"/>
                    <a:pt x="2540" y="132080"/>
                    <a:pt x="1270" y="118110"/>
                  </a:cubicBezTo>
                  <a:cubicBezTo>
                    <a:pt x="1270" y="105410"/>
                    <a:pt x="11430" y="86360"/>
                    <a:pt x="27940" y="77470"/>
                  </a:cubicBezTo>
                  <a:cubicBezTo>
                    <a:pt x="60960" y="58420"/>
                    <a:pt x="147320" y="77470"/>
                    <a:pt x="217170" y="67310"/>
                  </a:cubicBezTo>
                  <a:cubicBezTo>
                    <a:pt x="302260" y="55880"/>
                    <a:pt x="454660" y="2540"/>
                    <a:pt x="500380" y="2540"/>
                  </a:cubicBezTo>
                  <a:cubicBezTo>
                    <a:pt x="514350" y="2540"/>
                    <a:pt x="520700" y="3810"/>
                    <a:pt x="528320" y="8890"/>
                  </a:cubicBezTo>
                  <a:cubicBezTo>
                    <a:pt x="535940" y="13970"/>
                    <a:pt x="543560" y="24130"/>
                    <a:pt x="546100" y="34290"/>
                  </a:cubicBezTo>
                  <a:cubicBezTo>
                    <a:pt x="548640" y="43180"/>
                    <a:pt x="546100" y="54610"/>
                    <a:pt x="542290" y="63500"/>
                  </a:cubicBezTo>
                  <a:cubicBezTo>
                    <a:pt x="538480" y="71120"/>
                    <a:pt x="533400" y="77470"/>
                    <a:pt x="520700" y="82550"/>
                  </a:cubicBezTo>
                  <a:cubicBezTo>
                    <a:pt x="474980" y="100330"/>
                    <a:pt x="238760" y="83820"/>
                    <a:pt x="176530" y="92710"/>
                  </a:cubicBezTo>
                  <a:cubicBezTo>
                    <a:pt x="152400" y="96520"/>
                    <a:pt x="143510" y="96520"/>
                    <a:pt x="128270" y="105410"/>
                  </a:cubicBezTo>
                  <a:cubicBezTo>
                    <a:pt x="106680" y="118110"/>
                    <a:pt x="85090" y="158750"/>
                    <a:pt x="68580" y="167640"/>
                  </a:cubicBezTo>
                  <a:cubicBezTo>
                    <a:pt x="59690" y="172720"/>
                    <a:pt x="52070" y="176530"/>
                    <a:pt x="44450" y="173990"/>
                  </a:cubicBezTo>
                  <a:cubicBezTo>
                    <a:pt x="33020" y="170180"/>
                    <a:pt x="12700" y="152400"/>
                    <a:pt x="8890" y="142240"/>
                  </a:cubicBezTo>
                  <a:cubicBezTo>
                    <a:pt x="6350" y="133350"/>
                    <a:pt x="8890" y="124460"/>
                    <a:pt x="12700" y="116840"/>
                  </a:cubicBezTo>
                  <a:cubicBezTo>
                    <a:pt x="19050" y="109220"/>
                    <a:pt x="33020" y="97790"/>
                    <a:pt x="43180" y="96520"/>
                  </a:cubicBezTo>
                  <a:cubicBezTo>
                    <a:pt x="53340" y="95250"/>
                    <a:pt x="69850" y="101600"/>
                    <a:pt x="77470" y="109220"/>
                  </a:cubicBezTo>
                  <a:cubicBezTo>
                    <a:pt x="83820" y="118110"/>
                    <a:pt x="87630" y="134620"/>
                    <a:pt x="85090" y="144780"/>
                  </a:cubicBezTo>
                  <a:cubicBezTo>
                    <a:pt x="82550" y="154940"/>
                    <a:pt x="69850" y="167640"/>
                    <a:pt x="60960" y="171450"/>
                  </a:cubicBezTo>
                  <a:cubicBezTo>
                    <a:pt x="53340" y="175260"/>
                    <a:pt x="43180" y="175260"/>
                    <a:pt x="35560" y="171450"/>
                  </a:cubicBezTo>
                  <a:cubicBezTo>
                    <a:pt x="26670" y="167640"/>
                    <a:pt x="13970" y="154940"/>
                    <a:pt x="10160" y="146050"/>
                  </a:cubicBezTo>
                  <a:cubicBezTo>
                    <a:pt x="7620" y="138430"/>
                    <a:pt x="7620" y="130810"/>
                    <a:pt x="11430" y="120650"/>
                  </a:cubicBezTo>
                  <a:cubicBezTo>
                    <a:pt x="17780" y="104140"/>
                    <a:pt x="40640" y="76200"/>
                    <a:pt x="59690" y="60960"/>
                  </a:cubicBezTo>
                  <a:cubicBezTo>
                    <a:pt x="76200" y="45720"/>
                    <a:pt x="87630" y="35560"/>
                    <a:pt x="115570" y="26670"/>
                  </a:cubicBezTo>
                  <a:cubicBezTo>
                    <a:pt x="179070" y="6350"/>
                    <a:pt x="370840" y="0"/>
                    <a:pt x="445770" y="2540"/>
                  </a:cubicBezTo>
                  <a:cubicBezTo>
                    <a:pt x="485140" y="3810"/>
                    <a:pt x="521970" y="2540"/>
                    <a:pt x="535940" y="16510"/>
                  </a:cubicBezTo>
                  <a:cubicBezTo>
                    <a:pt x="546100" y="25400"/>
                    <a:pt x="548640" y="41910"/>
                    <a:pt x="546100" y="53340"/>
                  </a:cubicBezTo>
                  <a:cubicBezTo>
                    <a:pt x="543560" y="64770"/>
                    <a:pt x="535940" y="73660"/>
                    <a:pt x="520700" y="82550"/>
                  </a:cubicBezTo>
                  <a:cubicBezTo>
                    <a:pt x="477520" y="109220"/>
                    <a:pt x="313690" y="138430"/>
                    <a:pt x="224790" y="149860"/>
                  </a:cubicBezTo>
                  <a:cubicBezTo>
                    <a:pt x="153670" y="160020"/>
                    <a:pt x="64770" y="173990"/>
                    <a:pt x="30480" y="157480"/>
                  </a:cubicBezTo>
                  <a:cubicBezTo>
                    <a:pt x="13970" y="149860"/>
                    <a:pt x="3810" y="130810"/>
                    <a:pt x="1270" y="118110"/>
                  </a:cubicBezTo>
                  <a:cubicBezTo>
                    <a:pt x="0" y="107950"/>
                    <a:pt x="5080" y="96520"/>
                    <a:pt x="11430" y="88900"/>
                  </a:cubicBezTo>
                  <a:cubicBezTo>
                    <a:pt x="17780" y="82550"/>
                    <a:pt x="24130" y="76200"/>
                    <a:pt x="38100" y="73660"/>
                  </a:cubicBezTo>
                  <a:cubicBezTo>
                    <a:pt x="72390" y="68580"/>
                    <a:pt x="177800" y="101600"/>
                    <a:pt x="231140" y="105410"/>
                  </a:cubicBezTo>
                  <a:cubicBezTo>
                    <a:pt x="267970" y="107950"/>
                    <a:pt x="284480" y="107950"/>
                    <a:pt x="323850" y="104140"/>
                  </a:cubicBezTo>
                  <a:cubicBezTo>
                    <a:pt x="393700" y="96520"/>
                    <a:pt x="516890" y="58420"/>
                    <a:pt x="608330" y="50800"/>
                  </a:cubicBezTo>
                  <a:cubicBezTo>
                    <a:pt x="690880" y="43180"/>
                    <a:pt x="811530" y="41910"/>
                    <a:pt x="848360" y="53340"/>
                  </a:cubicBezTo>
                  <a:cubicBezTo>
                    <a:pt x="861060" y="57150"/>
                    <a:pt x="866140" y="62230"/>
                    <a:pt x="871220" y="69850"/>
                  </a:cubicBezTo>
                  <a:cubicBezTo>
                    <a:pt x="876300" y="76200"/>
                    <a:pt x="878840" y="87630"/>
                    <a:pt x="877570" y="96520"/>
                  </a:cubicBezTo>
                  <a:cubicBezTo>
                    <a:pt x="876300" y="104140"/>
                    <a:pt x="871220" y="114300"/>
                    <a:pt x="864870" y="120650"/>
                  </a:cubicBezTo>
                  <a:cubicBezTo>
                    <a:pt x="858520" y="125730"/>
                    <a:pt x="839470" y="130810"/>
                    <a:pt x="839470" y="130810"/>
                  </a:cubicBezTo>
                </a:path>
              </a:pathLst>
            </a:custGeom>
            <a:solidFill>
              <a:srgbClr val="E7191F"/>
            </a:solidFill>
            <a:ln cap="sq">
              <a:noFill/>
              <a:prstDash val="solid"/>
              <a:miter/>
            </a:ln>
          </p:spPr>
        </p:sp>
      </p:grpSp>
      <p:grpSp>
        <p:nvGrpSpPr>
          <p:cNvPr name="Group 22" id="22"/>
          <p:cNvGrpSpPr/>
          <p:nvPr/>
        </p:nvGrpSpPr>
        <p:grpSpPr>
          <a:xfrm rot="0">
            <a:off x="6616714" y="0"/>
            <a:ext cx="943286" cy="739572"/>
            <a:chOff x="0" y="0"/>
            <a:chExt cx="1257715" cy="986097"/>
          </a:xfrm>
        </p:grpSpPr>
        <p:grpSp>
          <p:nvGrpSpPr>
            <p:cNvPr name="Group 23" id="23"/>
            <p:cNvGrpSpPr/>
            <p:nvPr/>
          </p:nvGrpSpPr>
          <p:grpSpPr>
            <a:xfrm rot="0">
              <a:off x="174672" y="35683"/>
              <a:ext cx="950414" cy="950414"/>
              <a:chOff x="0" y="0"/>
              <a:chExt cx="812800" cy="812800"/>
            </a:xfrm>
          </p:grpSpPr>
          <p:sp>
            <p:nvSpPr>
              <p:cNvPr name="Freeform 24" id="2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ECCD"/>
              </a:solidFill>
            </p:spPr>
          </p:sp>
          <p:sp>
            <p:nvSpPr>
              <p:cNvPr name="TextBox 25" id="25"/>
              <p:cNvSpPr txBox="true"/>
              <p:nvPr/>
            </p:nvSpPr>
            <p:spPr>
              <a:xfrm>
                <a:off x="76200" y="38100"/>
                <a:ext cx="660400" cy="698500"/>
              </a:xfrm>
              <a:prstGeom prst="rect">
                <a:avLst/>
              </a:prstGeom>
            </p:spPr>
            <p:txBody>
              <a:bodyPr anchor="ctr" rtlCol="false" tIns="50800" lIns="50800" bIns="50800" rIns="50800"/>
              <a:lstStyle/>
              <a:p>
                <a:pPr algn="ctr">
                  <a:lnSpc>
                    <a:spcPts val="1800"/>
                  </a:lnSpc>
                </a:pPr>
              </a:p>
            </p:txBody>
          </p:sp>
        </p:grpSp>
        <p:sp>
          <p:nvSpPr>
            <p:cNvPr name="Freeform 26" id="26"/>
            <p:cNvSpPr/>
            <p:nvPr/>
          </p:nvSpPr>
          <p:spPr>
            <a:xfrm flipH="false" flipV="false" rot="0">
              <a:off x="0" y="0"/>
              <a:ext cx="1257715" cy="932785"/>
            </a:xfrm>
            <a:custGeom>
              <a:avLst/>
              <a:gdLst/>
              <a:ahLst/>
              <a:cxnLst/>
              <a:rect r="r" b="b" t="t" l="l"/>
              <a:pathLst>
                <a:path h="932785" w="1257715">
                  <a:moveTo>
                    <a:pt x="0" y="0"/>
                  </a:moveTo>
                  <a:lnTo>
                    <a:pt x="1257715" y="0"/>
                  </a:lnTo>
                  <a:lnTo>
                    <a:pt x="1257715" y="932785"/>
                  </a:lnTo>
                  <a:lnTo>
                    <a:pt x="0" y="93278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grpSp>
        <p:nvGrpSpPr>
          <p:cNvPr name="Group 27" id="27"/>
          <p:cNvGrpSpPr/>
          <p:nvPr/>
        </p:nvGrpSpPr>
        <p:grpSpPr>
          <a:xfrm rot="0">
            <a:off x="5790651" y="0"/>
            <a:ext cx="943286" cy="739572"/>
            <a:chOff x="0" y="0"/>
            <a:chExt cx="1257715" cy="986097"/>
          </a:xfrm>
        </p:grpSpPr>
        <p:grpSp>
          <p:nvGrpSpPr>
            <p:cNvPr name="Group 28" id="28"/>
            <p:cNvGrpSpPr/>
            <p:nvPr/>
          </p:nvGrpSpPr>
          <p:grpSpPr>
            <a:xfrm rot="0">
              <a:off x="174672" y="35683"/>
              <a:ext cx="950414" cy="950414"/>
              <a:chOff x="0" y="0"/>
              <a:chExt cx="812800" cy="812800"/>
            </a:xfrm>
          </p:grpSpPr>
          <p:sp>
            <p:nvSpPr>
              <p:cNvPr name="Freeform 29" id="2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ECCD"/>
              </a:solidFill>
            </p:spPr>
          </p:sp>
          <p:sp>
            <p:nvSpPr>
              <p:cNvPr name="TextBox 30" id="30"/>
              <p:cNvSpPr txBox="true"/>
              <p:nvPr/>
            </p:nvSpPr>
            <p:spPr>
              <a:xfrm>
                <a:off x="76200" y="38100"/>
                <a:ext cx="660400" cy="698500"/>
              </a:xfrm>
              <a:prstGeom prst="rect">
                <a:avLst/>
              </a:prstGeom>
            </p:spPr>
            <p:txBody>
              <a:bodyPr anchor="ctr" rtlCol="false" tIns="50800" lIns="50800" bIns="50800" rIns="50800"/>
              <a:lstStyle/>
              <a:p>
                <a:pPr algn="ctr">
                  <a:lnSpc>
                    <a:spcPts val="1800"/>
                  </a:lnSpc>
                </a:pPr>
              </a:p>
            </p:txBody>
          </p:sp>
        </p:grpSp>
        <p:sp>
          <p:nvSpPr>
            <p:cNvPr name="Freeform 31" id="31"/>
            <p:cNvSpPr/>
            <p:nvPr/>
          </p:nvSpPr>
          <p:spPr>
            <a:xfrm flipH="false" flipV="false" rot="0">
              <a:off x="0" y="0"/>
              <a:ext cx="1257715" cy="932785"/>
            </a:xfrm>
            <a:custGeom>
              <a:avLst/>
              <a:gdLst/>
              <a:ahLst/>
              <a:cxnLst/>
              <a:rect r="r" b="b" t="t" l="l"/>
              <a:pathLst>
                <a:path h="932785" w="1257715">
                  <a:moveTo>
                    <a:pt x="0" y="0"/>
                  </a:moveTo>
                  <a:lnTo>
                    <a:pt x="1257715" y="0"/>
                  </a:lnTo>
                  <a:lnTo>
                    <a:pt x="1257715" y="932785"/>
                  </a:lnTo>
                  <a:lnTo>
                    <a:pt x="0" y="93278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sp>
        <p:nvSpPr>
          <p:cNvPr name="Freeform 32" id="32"/>
          <p:cNvSpPr/>
          <p:nvPr/>
        </p:nvSpPr>
        <p:spPr>
          <a:xfrm flipH="false" flipV="false" rot="0">
            <a:off x="5790651" y="7820200"/>
            <a:ext cx="1846722" cy="1896505"/>
          </a:xfrm>
          <a:custGeom>
            <a:avLst/>
            <a:gdLst/>
            <a:ahLst/>
            <a:cxnLst/>
            <a:rect r="r" b="b" t="t" l="l"/>
            <a:pathLst>
              <a:path h="1896505" w="1846722">
                <a:moveTo>
                  <a:pt x="0" y="0"/>
                </a:moveTo>
                <a:lnTo>
                  <a:pt x="1846722" y="0"/>
                </a:lnTo>
                <a:lnTo>
                  <a:pt x="1846722" y="1896506"/>
                </a:lnTo>
                <a:lnTo>
                  <a:pt x="0" y="1896506"/>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33" id="33"/>
          <p:cNvSpPr txBox="true"/>
          <p:nvPr/>
        </p:nvSpPr>
        <p:spPr>
          <a:xfrm rot="0">
            <a:off x="433569" y="4900759"/>
            <a:ext cx="6731736" cy="2262204"/>
          </a:xfrm>
          <a:prstGeom prst="rect">
            <a:avLst/>
          </a:prstGeom>
        </p:spPr>
        <p:txBody>
          <a:bodyPr anchor="t" rtlCol="false" tIns="0" lIns="0" bIns="0" rIns="0">
            <a:spAutoFit/>
          </a:bodyPr>
          <a:lstStyle/>
          <a:p>
            <a:pPr>
              <a:lnSpc>
                <a:spcPts val="2416"/>
              </a:lnSpc>
            </a:pPr>
            <a:r>
              <a:rPr lang="en-US" sz="1726" spc="43">
                <a:solidFill>
                  <a:srgbClr val="FFFFFF"/>
                </a:solidFill>
                <a:latin typeface="Raleway Bold"/>
              </a:rPr>
              <a:t>Actividad:</a:t>
            </a:r>
          </a:p>
          <a:p>
            <a:pPr>
              <a:lnSpc>
                <a:spcPts val="1680"/>
              </a:lnSpc>
            </a:pPr>
            <a:r>
              <a:rPr lang="en-US" sz="1200" spc="4">
                <a:solidFill>
                  <a:srgbClr val="FFFFFF"/>
                </a:solidFill>
                <a:latin typeface="Raleway Bold"/>
              </a:rPr>
              <a:t>En Costa </a:t>
            </a:r>
            <a:r>
              <a:rPr lang="en-US" sz="1200" spc="4">
                <a:solidFill>
                  <a:srgbClr val="FFFFFF"/>
                </a:solidFill>
                <a:latin typeface="Raleway Bold"/>
              </a:rPr>
              <a:t>Informalia, no solo aprenderás sobre Pensamiento Computacional, sino que te sumergirás en un mundo lleno de descubrimientos. Cada pregunta y cada respuesta te guiarán hacia el reconocimiento del valor de la "información".</a:t>
            </a:r>
          </a:p>
          <a:p>
            <a:pPr>
              <a:lnSpc>
                <a:spcPts val="1120"/>
              </a:lnSpc>
            </a:pPr>
          </a:p>
          <a:p>
            <a:pPr>
              <a:lnSpc>
                <a:spcPts val="1680"/>
              </a:lnSpc>
            </a:pPr>
            <a:r>
              <a:rPr lang="en-US" sz="1200" spc="4">
                <a:solidFill>
                  <a:srgbClr val="FFFFFF"/>
                </a:solidFill>
                <a:latin typeface="Raleway Bold"/>
              </a:rPr>
              <a:t>Tu tarea es descubrir el valor de la "información" utilizando el poder de las preguntas bien planteadas junto con el poder de dividir los intervalos.</a:t>
            </a:r>
          </a:p>
          <a:p>
            <a:pPr>
              <a:lnSpc>
                <a:spcPts val="1119"/>
              </a:lnSpc>
            </a:pPr>
          </a:p>
          <a:p>
            <a:pPr>
              <a:lnSpc>
                <a:spcPts val="1680"/>
              </a:lnSpc>
            </a:pPr>
            <a:r>
              <a:rPr lang="en-US" sz="1200" spc="4">
                <a:solidFill>
                  <a:srgbClr val="FFFFFF"/>
                </a:solidFill>
                <a:latin typeface="Raleway Bold"/>
              </a:rPr>
              <a:t>En esta isla, hay un número secreto entre 1 y 100. Pero aquí está el truco: ¡solo necesitas hacer 7 preg</a:t>
            </a:r>
            <a:r>
              <a:rPr lang="en-US" sz="1200" spc="4">
                <a:solidFill>
                  <a:srgbClr val="FFFFFF"/>
                </a:solidFill>
                <a:latin typeface="Raleway Bold"/>
              </a:rPr>
              <a:t>u</a:t>
            </a:r>
            <a:r>
              <a:rPr lang="en-US" sz="1200" spc="4">
                <a:solidFill>
                  <a:srgbClr val="FFFFFF"/>
                </a:solidFill>
                <a:latin typeface="Raleway Bold"/>
              </a:rPr>
              <a:t>ntas para adivinarlo! </a:t>
            </a:r>
          </a:p>
          <a:p>
            <a:pPr marL="0" indent="0" lvl="1">
              <a:lnSpc>
                <a:spcPts val="1536"/>
              </a:lnSpc>
            </a:pPr>
          </a:p>
        </p:txBody>
      </p:sp>
      <p:sp>
        <p:nvSpPr>
          <p:cNvPr name="TextBox 34" id="34"/>
          <p:cNvSpPr txBox="true"/>
          <p:nvPr/>
        </p:nvSpPr>
        <p:spPr>
          <a:xfrm rot="0">
            <a:off x="82051" y="3185530"/>
            <a:ext cx="7379133" cy="293102"/>
          </a:xfrm>
          <a:prstGeom prst="rect">
            <a:avLst/>
          </a:prstGeom>
        </p:spPr>
        <p:txBody>
          <a:bodyPr anchor="t" rtlCol="false" tIns="0" lIns="0" bIns="0" rIns="0">
            <a:spAutoFit/>
          </a:bodyPr>
          <a:lstStyle/>
          <a:p>
            <a:pPr algn="ctr">
              <a:lnSpc>
                <a:spcPts val="2168"/>
              </a:lnSpc>
            </a:pPr>
            <a:r>
              <a:rPr lang="en-US" sz="2105" spc="155">
                <a:solidFill>
                  <a:srgbClr val="FFFFFF"/>
                </a:solidFill>
                <a:latin typeface="Raleway Bold"/>
              </a:rPr>
              <a:t>ACTIVIDAD 8. EL NÚMERO SECRETO</a:t>
            </a:r>
          </a:p>
        </p:txBody>
      </p:sp>
      <p:sp>
        <p:nvSpPr>
          <p:cNvPr name="TextBox 35" id="35"/>
          <p:cNvSpPr txBox="true"/>
          <p:nvPr/>
        </p:nvSpPr>
        <p:spPr>
          <a:xfrm rot="0">
            <a:off x="433569" y="3790651"/>
            <a:ext cx="6807960" cy="724836"/>
          </a:xfrm>
          <a:prstGeom prst="rect">
            <a:avLst/>
          </a:prstGeom>
        </p:spPr>
        <p:txBody>
          <a:bodyPr anchor="t" rtlCol="false" tIns="0" lIns="0" bIns="0" rIns="0">
            <a:spAutoFit/>
          </a:bodyPr>
          <a:lstStyle/>
          <a:p>
            <a:pPr>
              <a:lnSpc>
                <a:spcPts val="2416"/>
              </a:lnSpc>
            </a:pPr>
            <a:r>
              <a:rPr lang="en-US" sz="1726" spc="43">
                <a:solidFill>
                  <a:srgbClr val="FFFFFF"/>
                </a:solidFill>
                <a:latin typeface="Raleway Bold"/>
              </a:rPr>
              <a:t>Objetivo:</a:t>
            </a:r>
          </a:p>
          <a:p>
            <a:pPr>
              <a:lnSpc>
                <a:spcPts val="1679"/>
              </a:lnSpc>
            </a:pPr>
            <a:r>
              <a:rPr lang="en-US" sz="1200" spc="30">
                <a:solidFill>
                  <a:srgbClr val="394E63"/>
                </a:solidFill>
                <a:latin typeface="Raleway Bold"/>
              </a:rPr>
              <a:t>Trabajar la información que contienen los mensajes de manera racional</a:t>
            </a:r>
          </a:p>
          <a:p>
            <a:pPr marL="0" indent="0" lvl="1">
              <a:lnSpc>
                <a:spcPts val="1679"/>
              </a:lnSpc>
            </a:pPr>
            <a:r>
              <a:rPr lang="en-US" sz="1200" spc="30">
                <a:solidFill>
                  <a:srgbClr val="394E63"/>
                </a:solidFill>
                <a:latin typeface="Raleway Bold"/>
              </a:rPr>
              <a:t>.</a:t>
            </a:r>
          </a:p>
        </p:txBody>
      </p:sp>
      <p:sp>
        <p:nvSpPr>
          <p:cNvPr name="TextBox 36" id="36"/>
          <p:cNvSpPr txBox="true"/>
          <p:nvPr/>
        </p:nvSpPr>
        <p:spPr>
          <a:xfrm rot="0">
            <a:off x="2469667" y="9780620"/>
            <a:ext cx="2694845" cy="726406"/>
          </a:xfrm>
          <a:prstGeom prst="rect">
            <a:avLst/>
          </a:prstGeom>
        </p:spPr>
        <p:txBody>
          <a:bodyPr anchor="t" rtlCol="false" tIns="0" lIns="0" bIns="0" rIns="0">
            <a:spAutoFit/>
          </a:bodyPr>
          <a:lstStyle/>
          <a:p>
            <a:pPr algn="ctr" marL="0" indent="0" lvl="1">
              <a:lnSpc>
                <a:spcPts val="1436"/>
              </a:lnSpc>
            </a:pPr>
            <a:r>
              <a:rPr lang="en-US" sz="1026" spc="25">
                <a:solidFill>
                  <a:srgbClr val="2F4052"/>
                </a:solidFill>
                <a:latin typeface="Raleway Bold"/>
              </a:rPr>
              <a:t>COMPUTACIONAL+: Plataforma de Recursos Educativos Abiertos de Pensamiento Computacional para colectivos de baja cualificación</a:t>
            </a:r>
          </a:p>
        </p:txBody>
      </p:sp>
      <p:sp>
        <p:nvSpPr>
          <p:cNvPr name="TextBox 37" id="37"/>
          <p:cNvSpPr txBox="true"/>
          <p:nvPr/>
        </p:nvSpPr>
        <p:spPr>
          <a:xfrm rot="0">
            <a:off x="1397437" y="194629"/>
            <a:ext cx="1115258" cy="431798"/>
          </a:xfrm>
          <a:prstGeom prst="rect">
            <a:avLst/>
          </a:prstGeom>
        </p:spPr>
        <p:txBody>
          <a:bodyPr anchor="t" rtlCol="false" tIns="0" lIns="0" bIns="0" rIns="0">
            <a:spAutoFit/>
          </a:bodyPr>
          <a:lstStyle/>
          <a:p>
            <a:pPr algn="ctr" marL="0" indent="0" lvl="0">
              <a:lnSpc>
                <a:spcPts val="3500"/>
              </a:lnSpc>
              <a:spcBef>
                <a:spcPct val="0"/>
              </a:spcBef>
            </a:pPr>
            <a:r>
              <a:rPr lang="en-US" sz="2500">
                <a:solidFill>
                  <a:srgbClr val="FFFFFF"/>
                </a:solidFill>
                <a:latin typeface="Open Sans Bold"/>
              </a:rPr>
              <a:t>COSTA </a:t>
            </a:r>
          </a:p>
        </p:txBody>
      </p:sp>
      <p:sp>
        <p:nvSpPr>
          <p:cNvPr name="TextBox 38" id="38"/>
          <p:cNvSpPr txBox="true"/>
          <p:nvPr/>
        </p:nvSpPr>
        <p:spPr>
          <a:xfrm rot="0">
            <a:off x="1120107" y="830587"/>
            <a:ext cx="1455658" cy="297178"/>
          </a:xfrm>
          <a:prstGeom prst="rect">
            <a:avLst/>
          </a:prstGeom>
        </p:spPr>
        <p:txBody>
          <a:bodyPr anchor="t" rtlCol="false" tIns="0" lIns="0" bIns="0" rIns="0">
            <a:spAutoFit/>
          </a:bodyPr>
          <a:lstStyle/>
          <a:p>
            <a:pPr algn="ctr" marL="0" indent="0" lvl="0">
              <a:lnSpc>
                <a:spcPts val="2520"/>
              </a:lnSpc>
              <a:spcBef>
                <a:spcPct val="0"/>
              </a:spcBef>
            </a:pPr>
            <a:r>
              <a:rPr lang="en-US" sz="1800">
                <a:solidFill>
                  <a:srgbClr val="FFFFFF"/>
                </a:solidFill>
                <a:latin typeface="Open Sans Bold"/>
              </a:rPr>
              <a:t>INFORMALIA</a:t>
            </a:r>
          </a:p>
        </p:txBody>
      </p:sp>
      <p:sp>
        <p:nvSpPr>
          <p:cNvPr name="TextBox 39" id="39"/>
          <p:cNvSpPr txBox="true"/>
          <p:nvPr/>
        </p:nvSpPr>
        <p:spPr>
          <a:xfrm rot="0">
            <a:off x="414132" y="7201063"/>
            <a:ext cx="4862205" cy="2382774"/>
          </a:xfrm>
          <a:prstGeom prst="rect">
            <a:avLst/>
          </a:prstGeom>
        </p:spPr>
        <p:txBody>
          <a:bodyPr anchor="t" rtlCol="false" tIns="0" lIns="0" bIns="0" rIns="0">
            <a:spAutoFit/>
          </a:bodyPr>
          <a:lstStyle/>
          <a:p>
            <a:pPr>
              <a:lnSpc>
                <a:spcPts val="1620"/>
              </a:lnSpc>
            </a:pPr>
            <a:r>
              <a:rPr lang="en-US" sz="1200" spc="4">
                <a:solidFill>
                  <a:srgbClr val="FFFFFF"/>
                </a:solidFill>
                <a:latin typeface="Raleway Bold"/>
              </a:rPr>
              <a:t>Ten en cuenta que…</a:t>
            </a:r>
          </a:p>
          <a:p>
            <a:pPr>
              <a:lnSpc>
                <a:spcPts val="1620"/>
              </a:lnSpc>
            </a:pPr>
          </a:p>
          <a:p>
            <a:pPr marL="259080" indent="-129540" lvl="1">
              <a:lnSpc>
                <a:spcPts val="1620"/>
              </a:lnSpc>
              <a:buFont typeface="Arial"/>
              <a:buChar char="•"/>
            </a:pPr>
            <a:r>
              <a:rPr lang="en-US" sz="1200" spc="4">
                <a:solidFill>
                  <a:srgbClr val="FFFFFF"/>
                </a:solidFill>
                <a:latin typeface="Raleway Bold"/>
              </a:rPr>
              <a:t>Aumentar el intervalo a 1000, no significa 10 veces</a:t>
            </a:r>
            <a:r>
              <a:rPr lang="en-US" sz="1200" spc="4">
                <a:solidFill>
                  <a:srgbClr val="FFFFFF"/>
                </a:solidFill>
                <a:latin typeface="Raleway Bold"/>
              </a:rPr>
              <a:t> más esfuerzo —sólo se requieren tres preguntas más.</a:t>
            </a:r>
          </a:p>
          <a:p>
            <a:pPr>
              <a:lnSpc>
                <a:spcPts val="1620"/>
              </a:lnSpc>
            </a:pPr>
          </a:p>
          <a:p>
            <a:pPr marL="259080" indent="-129540" lvl="1">
              <a:lnSpc>
                <a:spcPts val="1620"/>
              </a:lnSpc>
              <a:buFont typeface="Arial"/>
              <a:buChar char="•"/>
            </a:pPr>
            <a:r>
              <a:rPr lang="en-US" sz="1200" spc="4">
                <a:solidFill>
                  <a:srgbClr val="FFFFFF"/>
                </a:solidFill>
                <a:latin typeface="Raleway Bold"/>
              </a:rPr>
              <a:t>Ca</a:t>
            </a:r>
            <a:r>
              <a:rPr lang="en-US" sz="1200" spc="4">
                <a:solidFill>
                  <a:srgbClr val="FFFFFF"/>
                </a:solidFill>
                <a:latin typeface="Raleway Bold"/>
              </a:rPr>
              <a:t>da vez que el rango se duplica, sólo se requiere una pregunta más para encontrar la respuesta.</a:t>
            </a:r>
          </a:p>
          <a:p>
            <a:pPr>
              <a:lnSpc>
                <a:spcPts val="1620"/>
              </a:lnSpc>
            </a:pPr>
          </a:p>
          <a:p>
            <a:pPr marL="259080" indent="-129540" lvl="1">
              <a:lnSpc>
                <a:spcPts val="1620"/>
              </a:lnSpc>
              <a:buFont typeface="Arial"/>
              <a:buChar char="•"/>
            </a:pPr>
            <a:r>
              <a:rPr lang="en-US" sz="1200" spc="4">
                <a:solidFill>
                  <a:srgbClr val="FFFFFF"/>
                </a:solidFill>
                <a:latin typeface="Raleway Bold"/>
              </a:rPr>
              <a:t>La respuesta a una pregunta de tipo si/no corresponde a un bit de información</a:t>
            </a:r>
          </a:p>
          <a:p>
            <a:pPr>
              <a:lnSpc>
                <a:spcPts val="1464"/>
              </a:lnSpc>
            </a:pPr>
          </a:p>
          <a:p>
            <a:pPr marL="0" indent="0" lvl="1">
              <a:lnSpc>
                <a:spcPts val="1536"/>
              </a:lnSpc>
            </a:p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DAF9-q0SMWU</dc:identifier>
  <dcterms:modified xsi:type="dcterms:W3CDTF">2011-08-01T06:04:30Z</dcterms:modified>
  <cp:revision>1</cp:revision>
  <dc:title>COSTA INFORMALIA</dc:title>
</cp:coreProperties>
</file>